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tiff" ContentType="image/tiff"/>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diagrams/data6.xml" ContentType="application/vnd.openxmlformats-officedocument.drawingml.diagramData+xml"/>
  <Override PartName="/ppt/diagrams/data5.xml" ContentType="application/vnd.openxmlformats-officedocument.drawingml.diagramData+xml"/>
  <Override PartName="/ppt/diagrams/data4.xml" ContentType="application/vnd.openxmlformats-officedocument.drawingml.diagramData+xml"/>
  <Override PartName="/ppt/presentation.xml" ContentType="application/vnd.openxmlformats-officedocument.presentationml.presentation.main+xml"/>
  <Override PartName="/ppt/diagrams/data3.xml" ContentType="application/vnd.openxmlformats-officedocument.drawingml.diagramData+xml"/>
  <Override PartName="/ppt/diagrams/data2.xml" ContentType="application/vnd.openxmlformats-officedocument.drawingml.diagramData+xml"/>
  <Override PartName="/ppt/diagrams/data1.xml" ContentType="application/vnd.openxmlformats-officedocument.drawingml.diagramData+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ink/ink23.xml" ContentType="application/inkml+xml"/>
  <Override PartName="/ppt/ink/ink24.xml" ContentType="application/inkml+xml"/>
  <Override PartName="/ppt/ink/ink25.xml" ContentType="application/inkml+xml"/>
  <Override PartName="/ppt/diagrams/layout3.xml" ContentType="application/vnd.openxmlformats-officedocument.drawingml.diagramLayout+xml"/>
  <Override PartName="/ppt/diagrams/colors3.xml" ContentType="application/vnd.openxmlformats-officedocument.drawingml.diagramColors+xml"/>
  <Override PartName="/ppt/diagrams/drawing3.xml" ContentType="application/vnd.ms-office.drawingml.diagramDrawing+xml"/>
  <Override PartName="/ppt/ink/ink26.xml" ContentType="application/inkml+xml"/>
  <Override PartName="/ppt/ink/ink15.xml" ContentType="application/inkml+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14.xml" ContentType="application/inkml+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ink/ink33.xml" ContentType="application/inkml+xml"/>
  <Override PartName="/ppt/ink/ink17.xml" ContentType="application/inkml+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ink/ink34.xml" ContentType="application/inkml+xml"/>
  <Override PartName="/ppt/ink/ink22.xml" ContentType="application/inkml+xml"/>
  <Override PartName="/ppt/notesMasters/notesMaster1.xml" ContentType="application/vnd.openxmlformats-officedocument.presentationml.notesMaster+xml"/>
  <Override PartName="/ppt/commentAuthors.xml" ContentType="application/vnd.openxmlformats-officedocument.presentationml.commentAuthors+xml"/>
  <Override PartName="/ppt/ink/ink21.xml" ContentType="application/inkml+xml"/>
  <Override PartName="/ppt/ink/ink20.xml" ContentType="application/inkml+xml"/>
  <Override PartName="/ppt/diagrams/drawing2.xml" ContentType="application/vnd.ms-office.drawingml.diagramDrawing+xml"/>
  <Override PartName="/ppt/diagrams/colors2.xml" ContentType="application/vnd.openxmlformats-officedocument.drawingml.diagramColors+xml"/>
  <Override PartName="/ppt/theme/theme1.xml" ContentType="application/vnd.openxmlformats-officedocument.theme+xml"/>
  <Override PartName="/ppt/diagrams/quickStyle2.xml" ContentType="application/vnd.openxmlformats-officedocument.drawingml.diagramStyle+xml"/>
  <Override PartName="/ppt/ink/ink13.xml" ContentType="application/inkml+xml"/>
  <Override PartName="/ppt/ink/ink12.xml" ContentType="application/inkml+xml"/>
  <Override PartName="/ppt/ink/ink11.xml" ContentType="application/inkml+xml"/>
  <Override PartName="/ppt/ink/ink10.xml" ContentType="application/inkml+xml"/>
  <Override PartName="/ppt/ink/ink9.xml" ContentType="application/inkml+xml"/>
  <Override PartName="/ppt/ink/ink8.xml" ContentType="application/inkml+xml"/>
  <Override PartName="/ppt/ink/ink7.xml" ContentType="application/inkml+xml"/>
  <Override PartName="/ppt/ink/ink6.xml" ContentType="application/inkml+xml"/>
  <Override PartName="/ppt/ink/ink5.xml" ContentType="application/inkml+xml"/>
  <Override PartName="/ppt/ink/ink4.xml" ContentType="application/inkml+xml"/>
  <Override PartName="/ppt/ink/ink3.xml" ContentType="application/inkml+xml"/>
  <Override PartName="/ppt/ink/ink2.xml" ContentType="application/inkml+xml"/>
  <Override PartName="/ppt/ink/ink1.xml" ContentType="application/inkml+xml"/>
  <Override PartName="/ppt/theme/theme2.xml" ContentType="application/vnd.openxmlformats-officedocument.theme+xml"/>
  <Override PartName="/ppt/diagrams/layout2.xml" ContentType="application/vnd.openxmlformats-officedocument.drawingml.diagramLayout+xml"/>
  <Override PartName="/ppt/ink/ink16.xml" ContentType="application/inkml+xml"/>
  <Override PartName="/ppt/diagrams/drawing1.xml" ContentType="application/vnd.ms-office.drawingml.diagramDrawing+xml"/>
  <Override PartName="/ppt/diagrams/colors1.xml" ContentType="application/vnd.openxmlformats-officedocument.drawingml.diagramColors+xml"/>
  <Override PartName="/ppt/diagrams/quickStyle1.xml" ContentType="application/vnd.openxmlformats-officedocument.drawingml.diagramStyle+xml"/>
  <Override PartName="/ppt/diagrams/layout1.xml" ContentType="application/vnd.openxmlformats-officedocument.drawingml.diagramLayout+xml"/>
  <Override PartName="/ppt/ink/ink19.xml" ContentType="application/inkml+xml"/>
  <Override PartName="/ppt/ink/ink18.xml" ContentType="application/inkml+xml"/>
  <Override PartName="/ppt/diagrams/quickStyle3.xml" ContentType="application/vnd.openxmlformats-officedocument.drawingml.diagramStyle+xml"/>
  <Override PartName="/ppt/tableStyles.xml" ContentType="application/vnd.openxmlformats-officedocument.presentationml.tableStyles+xml"/>
  <Override PartName="/ppt/viewProps.xml" ContentType="application/vnd.openxmlformats-officedocument.presentationml.viewProps+xml"/>
  <Override PartName="/ppt/presProps.xml" ContentType="application/vnd.openxmlformats-officedocument.presentationml.presProps+xml"/>
  <Override PartName="/docProps/core.xml" ContentType="application/vnd.openxmlformats-package.core-properties+xml"/>
  <Override PartName="/docProps/custom.xml" ContentType="application/vnd.openxmlformats-officedocument.custom-properties+xml"/>
  <Override PartName="/docProps/app.xml" ContentType="application/vnd.openxmlformats-officedocument.extended-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3"/>
  </p:notesMasterIdLst>
  <p:sldIdLst>
    <p:sldId id="371" r:id="rId2"/>
    <p:sldId id="358" r:id="rId3"/>
    <p:sldId id="378" r:id="rId4"/>
    <p:sldId id="405" r:id="rId5"/>
    <p:sldId id="407" r:id="rId6"/>
    <p:sldId id="406" r:id="rId7"/>
    <p:sldId id="408" r:id="rId8"/>
    <p:sldId id="409" r:id="rId9"/>
    <p:sldId id="450" r:id="rId10"/>
    <p:sldId id="410" r:id="rId11"/>
    <p:sldId id="446" r:id="rId12"/>
    <p:sldId id="379" r:id="rId13"/>
    <p:sldId id="412" r:id="rId14"/>
    <p:sldId id="413" r:id="rId15"/>
    <p:sldId id="445" r:id="rId16"/>
    <p:sldId id="414" r:id="rId17"/>
    <p:sldId id="447" r:id="rId18"/>
    <p:sldId id="415" r:id="rId19"/>
    <p:sldId id="416" r:id="rId20"/>
    <p:sldId id="418" r:id="rId21"/>
    <p:sldId id="448" r:id="rId22"/>
    <p:sldId id="417" r:id="rId23"/>
    <p:sldId id="419" r:id="rId24"/>
    <p:sldId id="451" r:id="rId25"/>
    <p:sldId id="420" r:id="rId26"/>
    <p:sldId id="453" r:id="rId27"/>
    <p:sldId id="457" r:id="rId28"/>
    <p:sldId id="454" r:id="rId29"/>
    <p:sldId id="458" r:id="rId30"/>
    <p:sldId id="459" r:id="rId31"/>
    <p:sldId id="421" r:id="rId32"/>
    <p:sldId id="422" r:id="rId33"/>
    <p:sldId id="423" r:id="rId34"/>
    <p:sldId id="449" r:id="rId35"/>
    <p:sldId id="424" r:id="rId36"/>
    <p:sldId id="425" r:id="rId37"/>
    <p:sldId id="452" r:id="rId38"/>
    <p:sldId id="428" r:id="rId39"/>
    <p:sldId id="426" r:id="rId40"/>
    <p:sldId id="427" r:id="rId41"/>
    <p:sldId id="271"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pesit" initials="p" lastIdx="3"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D31FE"/>
    <a:srgbClr val="00FDFF"/>
    <a:srgbClr val="10B9A7"/>
    <a:srgbClr val="0061B7"/>
    <a:srgbClr val="FF8AD8"/>
    <a:srgbClr val="FFFD78"/>
    <a:srgbClr val="73FDD6"/>
    <a:srgbClr val="FF7E79"/>
    <a:srgbClr val="5F1086"/>
    <a:srgbClr val="0096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5645" autoAdjust="0"/>
    <p:restoredTop sz="94660"/>
  </p:normalViewPr>
  <p:slideViewPr>
    <p:cSldViewPr snapToGrid="0">
      <p:cViewPr varScale="1">
        <p:scale>
          <a:sx n="106" d="100"/>
          <a:sy n="106" d="100"/>
        </p:scale>
        <p:origin x="216" y="344"/>
      </p:cViewPr>
      <p:guideLst>
        <p:guide orient="horz" pos="2160"/>
        <p:guide pos="3840"/>
      </p:guideLst>
    </p:cSldViewPr>
  </p:slideViewPr>
  <p:notesTextViewPr>
    <p:cViewPr>
      <p:scale>
        <a:sx n="1" d="1"/>
        <a:sy n="1" d="1"/>
      </p:scale>
      <p:origin x="0" y="0"/>
    </p:cViewPr>
  </p:notesTextViewPr>
  <p:sorterViewPr>
    <p:cViewPr>
      <p:scale>
        <a:sx n="60" d="100"/>
        <a:sy n="60" d="100"/>
      </p:scale>
      <p:origin x="0" y="-966"/>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50" Type="http://schemas.openxmlformats.org/officeDocument/2006/relationships/customXml" Target="../customXml/item2.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customXml" Target="../customXml/item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customXml" Target="../customXml/item3.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_rels/data1.xml.rels><?xml version="1.0" encoding="UTF-8" standalone="yes"?>
<Relationships xmlns="http://schemas.openxmlformats.org/package/2006/relationships"><Relationship Id="rId2" Type="http://schemas.openxmlformats.org/officeDocument/2006/relationships/hyperlink" Target="https://www.scribbr.com/methodology/independent-and-dependent-variables/" TargetMode="External"/><Relationship Id="rId1" Type="http://schemas.openxmlformats.org/officeDocument/2006/relationships/hyperlink" Target="https://www.scribbr.com/methodology/extraneous-variables/" TargetMode="External"/></Relationships>
</file>

<file path=ppt/diagrams/_rels/data2.xml.rels><?xml version="1.0" encoding="UTF-8" standalone="yes"?>
<Relationships xmlns="http://schemas.openxmlformats.org/package/2006/relationships"><Relationship Id="rId1" Type="http://schemas.openxmlformats.org/officeDocument/2006/relationships/hyperlink" Target="https://www.scribbr.com/methodology/correlational-research/" TargetMode="External"/></Relationships>
</file>

<file path=ppt/diagrams/_rels/data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image" Target="../media/image41.png"/><Relationship Id="rId4" Type="http://schemas.openxmlformats.org/officeDocument/2006/relationships/image" Target="../media/image44.png"/></Relationships>
</file>

<file path=ppt/diagrams/_rels/drawing1.xml.rels><?xml version="1.0" encoding="UTF-8" standalone="yes"?>
<Relationships xmlns="http://schemas.openxmlformats.org/package/2006/relationships"><Relationship Id="rId2" Type="http://schemas.openxmlformats.org/officeDocument/2006/relationships/hyperlink" Target="https://www.scribbr.com/methodology/independent-and-dependent-variables/" TargetMode="External"/><Relationship Id="rId1" Type="http://schemas.openxmlformats.org/officeDocument/2006/relationships/hyperlink" Target="https://www.scribbr.com/methodology/extraneous-variables/" TargetMode="External"/></Relationships>
</file>

<file path=ppt/diagrams/_rels/drawing2.xml.rels><?xml version="1.0" encoding="UTF-8" standalone="yes"?>
<Relationships xmlns="http://schemas.openxmlformats.org/package/2006/relationships"><Relationship Id="rId1" Type="http://schemas.openxmlformats.org/officeDocument/2006/relationships/hyperlink" Target="https://www.scribbr.com/methodology/correlational-research/" TargetMode="External"/></Relationships>
</file>

<file path=ppt/diagrams/_rels/drawing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image" Target="../media/image41.png"/><Relationship Id="rId4" Type="http://schemas.openxmlformats.org/officeDocument/2006/relationships/image" Target="../media/image44.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70BE29C-C935-794F-AE9C-7726077F15F3}"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GB"/>
        </a:p>
      </dgm:t>
    </dgm:pt>
    <dgm:pt modelId="{433C7334-1B65-F84B-BF8B-B4E3CB24B742}">
      <dgm:prSet custT="1"/>
      <dgm:spPr>
        <a:solidFill>
          <a:srgbClr val="FF8AD8"/>
        </a:solidFill>
      </dgm:spPr>
      <dgm:t>
        <a:bodyPr/>
        <a:lstStyle/>
        <a:p>
          <a:r>
            <a:rPr lang="en-IN" sz="2400" dirty="0"/>
            <a:t>Confounding variables (a.k.a. confounders or confounding factors) are a type of </a:t>
          </a:r>
          <a:r>
            <a:rPr lang="en-IN" sz="2400" dirty="0">
              <a:solidFill>
                <a:srgbClr val="0061B7"/>
              </a:solidFill>
              <a:hlinkClick xmlns:r="http://schemas.openxmlformats.org/officeDocument/2006/relationships" r:id="rId1">
                <a:extLst>
                  <a:ext uri="{A12FA001-AC4F-418D-AE19-62706E023703}">
                    <ahyp:hlinkClr xmlns:ahyp="http://schemas.microsoft.com/office/drawing/2018/hyperlinkcolor" val="tx"/>
                  </a:ext>
                </a:extLst>
              </a:hlinkClick>
            </a:rPr>
            <a:t>extraneous variable</a:t>
          </a:r>
          <a:r>
            <a:rPr lang="en-IN" sz="2400" dirty="0">
              <a:solidFill>
                <a:srgbClr val="0061B7"/>
              </a:solidFill>
            </a:rPr>
            <a:t> </a:t>
          </a:r>
          <a:r>
            <a:rPr lang="en-IN" sz="2400" dirty="0"/>
            <a:t>that are related to a study’s </a:t>
          </a:r>
          <a:r>
            <a:rPr lang="en-IN" sz="2400" i="1" dirty="0">
              <a:solidFill>
                <a:srgbClr val="0061B7"/>
              </a:solidFill>
              <a:hlinkClick xmlns:r="http://schemas.openxmlformats.org/officeDocument/2006/relationships" r:id="rId2">
                <a:extLst>
                  <a:ext uri="{A12FA001-AC4F-418D-AE19-62706E023703}">
                    <ahyp:hlinkClr xmlns:ahyp="http://schemas.microsoft.com/office/drawing/2018/hyperlinkcolor" val="tx"/>
                  </a:ext>
                </a:extLst>
              </a:hlinkClick>
            </a:rPr>
            <a:t>independent and dependent variables</a:t>
          </a:r>
          <a:r>
            <a:rPr lang="en-IN" sz="2100" i="1" dirty="0">
              <a:solidFill>
                <a:srgbClr val="0061B7"/>
              </a:solidFill>
            </a:rPr>
            <a:t>.</a:t>
          </a:r>
        </a:p>
      </dgm:t>
    </dgm:pt>
    <dgm:pt modelId="{5A632F79-9390-5D44-9B0B-F6CAEF5AB5E1}" type="parTrans" cxnId="{5CE58A6E-0B77-434E-A5F1-1460045B4F24}">
      <dgm:prSet/>
      <dgm:spPr/>
      <dgm:t>
        <a:bodyPr/>
        <a:lstStyle/>
        <a:p>
          <a:endParaRPr lang="en-GB"/>
        </a:p>
      </dgm:t>
    </dgm:pt>
    <dgm:pt modelId="{75D689B5-23CD-2C4B-BBCE-F1C6C93E3919}" type="sibTrans" cxnId="{5CE58A6E-0B77-434E-A5F1-1460045B4F24}">
      <dgm:prSet/>
      <dgm:spPr/>
      <dgm:t>
        <a:bodyPr/>
        <a:lstStyle/>
        <a:p>
          <a:endParaRPr lang="en-GB"/>
        </a:p>
      </dgm:t>
    </dgm:pt>
    <dgm:pt modelId="{E3BF87D5-42B8-8942-A734-AF76F8362D4E}" type="pres">
      <dgm:prSet presAssocID="{270BE29C-C935-794F-AE9C-7726077F15F3}" presName="linear" presStyleCnt="0">
        <dgm:presLayoutVars>
          <dgm:animLvl val="lvl"/>
          <dgm:resizeHandles val="exact"/>
        </dgm:presLayoutVars>
      </dgm:prSet>
      <dgm:spPr/>
    </dgm:pt>
    <dgm:pt modelId="{EDA17CE4-9B02-6D42-978C-BC8ACE06CF68}" type="pres">
      <dgm:prSet presAssocID="{433C7334-1B65-F84B-BF8B-B4E3CB24B742}" presName="parentText" presStyleLbl="node1" presStyleIdx="0" presStyleCnt="1">
        <dgm:presLayoutVars>
          <dgm:chMax val="0"/>
          <dgm:bulletEnabled val="1"/>
        </dgm:presLayoutVars>
      </dgm:prSet>
      <dgm:spPr/>
    </dgm:pt>
  </dgm:ptLst>
  <dgm:cxnLst>
    <dgm:cxn modelId="{5CE58A6E-0B77-434E-A5F1-1460045B4F24}" srcId="{270BE29C-C935-794F-AE9C-7726077F15F3}" destId="{433C7334-1B65-F84B-BF8B-B4E3CB24B742}" srcOrd="0" destOrd="0" parTransId="{5A632F79-9390-5D44-9B0B-F6CAEF5AB5E1}" sibTransId="{75D689B5-23CD-2C4B-BBCE-F1C6C93E3919}"/>
    <dgm:cxn modelId="{4D5E8082-5C9B-5940-8FA4-6557E0A3AB27}" type="presOf" srcId="{433C7334-1B65-F84B-BF8B-B4E3CB24B742}" destId="{EDA17CE4-9B02-6D42-978C-BC8ACE06CF68}" srcOrd="0" destOrd="0" presId="urn:microsoft.com/office/officeart/2005/8/layout/vList2"/>
    <dgm:cxn modelId="{1EBA61D4-5A7A-FA44-B438-7DB765132CBB}" type="presOf" srcId="{270BE29C-C935-794F-AE9C-7726077F15F3}" destId="{E3BF87D5-42B8-8942-A734-AF76F8362D4E}" srcOrd="0" destOrd="0" presId="urn:microsoft.com/office/officeart/2005/8/layout/vList2"/>
    <dgm:cxn modelId="{E282A2F0-0715-B740-A23E-F44BBAF8D2D2}" type="presParOf" srcId="{E3BF87D5-42B8-8942-A734-AF76F8362D4E}" destId="{EDA17CE4-9B02-6D42-978C-BC8ACE06CF68}"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35F0060-9ACF-6340-969D-CC77234C760D}"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GB"/>
        </a:p>
      </dgm:t>
    </dgm:pt>
    <dgm:pt modelId="{7A71E3F1-F6CD-8D4E-866C-081E25745850}">
      <dgm:prSet custT="1"/>
      <dgm:spPr>
        <a:solidFill>
          <a:schemeClr val="accent2">
            <a:lumMod val="40000"/>
            <a:lumOff val="60000"/>
          </a:schemeClr>
        </a:solidFill>
      </dgm:spPr>
      <dgm:t>
        <a:bodyPr/>
        <a:lstStyle/>
        <a:p>
          <a:r>
            <a:rPr lang="en-IN" sz="2400" dirty="0">
              <a:solidFill>
                <a:schemeClr val="tx1"/>
              </a:solidFill>
            </a:rPr>
            <a:t>A variable must meet two conditions to be a confounder: </a:t>
          </a:r>
        </a:p>
        <a:p>
          <a:r>
            <a:rPr lang="en-IN" sz="2400" dirty="0">
              <a:solidFill>
                <a:schemeClr val="tx1"/>
              </a:solidFill>
            </a:rPr>
            <a:t>It must be </a:t>
          </a:r>
          <a:r>
            <a:rPr lang="en-IN" sz="2400" dirty="0">
              <a:solidFill>
                <a:schemeClr val="tx1"/>
              </a:solidFill>
              <a:hlinkClick xmlns:r="http://schemas.openxmlformats.org/officeDocument/2006/relationships" r:id="rId1">
                <a:extLst>
                  <a:ext uri="{A12FA001-AC4F-418D-AE19-62706E023703}">
                    <ahyp:hlinkClr xmlns:ahyp="http://schemas.microsoft.com/office/drawing/2018/hyperlinkcolor" val="tx"/>
                  </a:ext>
                </a:extLst>
              </a:hlinkClick>
            </a:rPr>
            <a:t>correlated</a:t>
          </a:r>
          <a:r>
            <a:rPr lang="en-IN" sz="2400" dirty="0">
              <a:solidFill>
                <a:schemeClr val="tx1"/>
              </a:solidFill>
            </a:rPr>
            <a:t> with the independent variable. This may be a causal relationship, but it does not have to be. </a:t>
          </a:r>
        </a:p>
        <a:p>
          <a:r>
            <a:rPr lang="en-IN" sz="2400" dirty="0">
              <a:solidFill>
                <a:schemeClr val="tx1"/>
              </a:solidFill>
            </a:rPr>
            <a:t>It must be causally related to the dependent variable.</a:t>
          </a:r>
        </a:p>
      </dgm:t>
    </dgm:pt>
    <dgm:pt modelId="{85350A16-44D9-6643-B08B-522AD7BD2B03}" type="parTrans" cxnId="{748084F4-DAD6-AC42-8F1C-BFF067CCFECE}">
      <dgm:prSet/>
      <dgm:spPr/>
      <dgm:t>
        <a:bodyPr/>
        <a:lstStyle/>
        <a:p>
          <a:endParaRPr lang="en-GB"/>
        </a:p>
      </dgm:t>
    </dgm:pt>
    <dgm:pt modelId="{72CF59DC-3F2C-204F-A395-14A91F0E3822}" type="sibTrans" cxnId="{748084F4-DAD6-AC42-8F1C-BFF067CCFECE}">
      <dgm:prSet/>
      <dgm:spPr/>
      <dgm:t>
        <a:bodyPr/>
        <a:lstStyle/>
        <a:p>
          <a:endParaRPr lang="en-GB"/>
        </a:p>
      </dgm:t>
    </dgm:pt>
    <dgm:pt modelId="{2B9961AD-B1B3-7749-BDDB-FB79C8C73058}" type="pres">
      <dgm:prSet presAssocID="{835F0060-9ACF-6340-969D-CC77234C760D}" presName="linear" presStyleCnt="0">
        <dgm:presLayoutVars>
          <dgm:animLvl val="lvl"/>
          <dgm:resizeHandles val="exact"/>
        </dgm:presLayoutVars>
      </dgm:prSet>
      <dgm:spPr/>
    </dgm:pt>
    <dgm:pt modelId="{BCF219C2-7B93-9141-A867-A76A844F6B52}" type="pres">
      <dgm:prSet presAssocID="{7A71E3F1-F6CD-8D4E-866C-081E25745850}" presName="parentText" presStyleLbl="node1" presStyleIdx="0" presStyleCnt="1" custScaleY="103518">
        <dgm:presLayoutVars>
          <dgm:chMax val="0"/>
          <dgm:bulletEnabled val="1"/>
        </dgm:presLayoutVars>
      </dgm:prSet>
      <dgm:spPr/>
    </dgm:pt>
  </dgm:ptLst>
  <dgm:cxnLst>
    <dgm:cxn modelId="{9A630B48-CC5C-B347-A14B-2065DBABBDF0}" type="presOf" srcId="{835F0060-9ACF-6340-969D-CC77234C760D}" destId="{2B9961AD-B1B3-7749-BDDB-FB79C8C73058}" srcOrd="0" destOrd="0" presId="urn:microsoft.com/office/officeart/2005/8/layout/vList2"/>
    <dgm:cxn modelId="{CF0272B4-C2BB-4447-9D38-56B75AEF8D1B}" type="presOf" srcId="{7A71E3F1-F6CD-8D4E-866C-081E25745850}" destId="{BCF219C2-7B93-9141-A867-A76A844F6B52}" srcOrd="0" destOrd="0" presId="urn:microsoft.com/office/officeart/2005/8/layout/vList2"/>
    <dgm:cxn modelId="{748084F4-DAD6-AC42-8F1C-BFF067CCFECE}" srcId="{835F0060-9ACF-6340-969D-CC77234C760D}" destId="{7A71E3F1-F6CD-8D4E-866C-081E25745850}" srcOrd="0" destOrd="0" parTransId="{85350A16-44D9-6643-B08B-522AD7BD2B03}" sibTransId="{72CF59DC-3F2C-204F-A395-14A91F0E3822}"/>
    <dgm:cxn modelId="{D5FFBD52-E753-E24D-90E6-326631E9D272}" type="presParOf" srcId="{2B9961AD-B1B3-7749-BDDB-FB79C8C73058}" destId="{BCF219C2-7B93-9141-A867-A76A844F6B52}" srcOrd="0" destOrd="0" presId="urn:microsoft.com/office/officeart/2005/8/layout/vLis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B470F4C-3253-084A-8621-E0DDB009DB14}" type="doc">
      <dgm:prSet loTypeId="urn:microsoft.com/office/officeart/2005/8/layout/vList4" loCatId="list" qsTypeId="urn:microsoft.com/office/officeart/2005/8/quickstyle/simple1" qsCatId="simple" csTypeId="urn:microsoft.com/office/officeart/2005/8/colors/accent1_2" csCatId="accent1" phldr="1"/>
      <dgm:spPr/>
      <dgm:t>
        <a:bodyPr/>
        <a:lstStyle/>
        <a:p>
          <a:endParaRPr lang="en-GB"/>
        </a:p>
      </dgm:t>
    </dgm:pt>
    <dgm:pt modelId="{72D1EFF0-2061-4A40-9293-7E1FA16E945E}">
      <dgm:prSet/>
      <dgm:spPr>
        <a:solidFill>
          <a:schemeClr val="bg2">
            <a:lumMod val="90000"/>
          </a:schemeClr>
        </a:solidFill>
      </dgm:spPr>
      <dgm:t>
        <a:bodyPr/>
        <a:lstStyle/>
        <a:p>
          <a:r>
            <a:rPr lang="en-IN" dirty="0">
              <a:solidFill>
                <a:schemeClr val="tx1"/>
              </a:solidFill>
            </a:rPr>
            <a:t>When a </a:t>
          </a:r>
          <a:r>
            <a:rPr lang="en-IN" dirty="0">
              <a:solidFill>
                <a:srgbClr val="FF0000"/>
              </a:solidFill>
            </a:rPr>
            <a:t>prediction or a hypothesis relationship </a:t>
          </a:r>
          <a:r>
            <a:rPr lang="en-IN" dirty="0">
              <a:solidFill>
                <a:schemeClr val="tx1"/>
              </a:solidFill>
            </a:rPr>
            <a:t>is to be tested by </a:t>
          </a:r>
          <a:r>
            <a:rPr lang="en-IN" dirty="0">
              <a:solidFill>
                <a:srgbClr val="FF0000"/>
              </a:solidFill>
            </a:rPr>
            <a:t>scientific methods</a:t>
          </a:r>
          <a:r>
            <a:rPr lang="en-IN" dirty="0">
              <a:solidFill>
                <a:schemeClr val="tx1"/>
              </a:solidFill>
            </a:rPr>
            <a:t>, it is termed as ‘research hypothesis’.</a:t>
          </a:r>
        </a:p>
      </dgm:t>
    </dgm:pt>
    <dgm:pt modelId="{58A7F280-2074-0544-8DC2-31A020549531}" type="parTrans" cxnId="{74CF4BB3-FA98-B842-982C-75D49396D816}">
      <dgm:prSet/>
      <dgm:spPr/>
      <dgm:t>
        <a:bodyPr/>
        <a:lstStyle/>
        <a:p>
          <a:endParaRPr lang="en-GB"/>
        </a:p>
      </dgm:t>
    </dgm:pt>
    <dgm:pt modelId="{09EBF41D-3F3A-0D49-B186-C6199443C393}" type="sibTrans" cxnId="{74CF4BB3-FA98-B842-982C-75D49396D816}">
      <dgm:prSet/>
      <dgm:spPr/>
      <dgm:t>
        <a:bodyPr/>
        <a:lstStyle/>
        <a:p>
          <a:endParaRPr lang="en-GB"/>
        </a:p>
      </dgm:t>
    </dgm:pt>
    <dgm:pt modelId="{2A5CA8D4-6A21-1C43-87CD-6ED1C2ECFB5A}">
      <dgm:prSet/>
      <dgm:spPr>
        <a:solidFill>
          <a:schemeClr val="bg2">
            <a:lumMod val="75000"/>
          </a:schemeClr>
        </a:solidFill>
      </dgm:spPr>
      <dgm:t>
        <a:bodyPr/>
        <a:lstStyle/>
        <a:p>
          <a:r>
            <a:rPr lang="en-IN" dirty="0">
              <a:solidFill>
                <a:schemeClr val="tx1"/>
              </a:solidFill>
            </a:rPr>
            <a:t>Is a predictive statement that relates an </a:t>
          </a:r>
          <a:r>
            <a:rPr lang="en-IN" dirty="0">
              <a:solidFill>
                <a:srgbClr val="FF0000"/>
              </a:solidFill>
            </a:rPr>
            <a:t>independent variable </a:t>
          </a:r>
          <a:r>
            <a:rPr lang="en-IN" dirty="0">
              <a:solidFill>
                <a:schemeClr val="tx1"/>
              </a:solidFill>
            </a:rPr>
            <a:t>to a </a:t>
          </a:r>
          <a:r>
            <a:rPr lang="en-IN" dirty="0">
              <a:solidFill>
                <a:srgbClr val="FF0000"/>
              </a:solidFill>
            </a:rPr>
            <a:t>dependent variable.</a:t>
          </a:r>
        </a:p>
      </dgm:t>
    </dgm:pt>
    <dgm:pt modelId="{8CDA249D-64AC-7D4B-868D-A91B5F2354AF}" type="parTrans" cxnId="{76E0305E-3E9C-4A4F-8BC1-4FD3F396C185}">
      <dgm:prSet/>
      <dgm:spPr/>
      <dgm:t>
        <a:bodyPr/>
        <a:lstStyle/>
        <a:p>
          <a:endParaRPr lang="en-GB"/>
        </a:p>
      </dgm:t>
    </dgm:pt>
    <dgm:pt modelId="{4E41B30D-6F31-1545-8DB5-4CFD8EB11C71}" type="sibTrans" cxnId="{76E0305E-3E9C-4A4F-8BC1-4FD3F396C185}">
      <dgm:prSet/>
      <dgm:spPr/>
      <dgm:t>
        <a:bodyPr/>
        <a:lstStyle/>
        <a:p>
          <a:endParaRPr lang="en-GB"/>
        </a:p>
      </dgm:t>
    </dgm:pt>
    <dgm:pt modelId="{8BCB0BF4-C44A-E548-BC57-D0678446E03A}">
      <dgm:prSet/>
      <dgm:spPr>
        <a:solidFill>
          <a:schemeClr val="tx2">
            <a:lumMod val="20000"/>
            <a:lumOff val="80000"/>
          </a:schemeClr>
        </a:solidFill>
      </dgm:spPr>
      <dgm:t>
        <a:bodyPr/>
        <a:lstStyle/>
        <a:p>
          <a:r>
            <a:rPr lang="en-IN" dirty="0">
              <a:solidFill>
                <a:schemeClr val="tx1"/>
              </a:solidFill>
            </a:rPr>
            <a:t>Must contain at least, </a:t>
          </a:r>
          <a:r>
            <a:rPr lang="en-IN" dirty="0">
              <a:solidFill>
                <a:srgbClr val="FF0000"/>
              </a:solidFill>
            </a:rPr>
            <a:t>one independent and one dependent variable</a:t>
          </a:r>
          <a:r>
            <a:rPr lang="en-IN" dirty="0"/>
            <a:t>.</a:t>
          </a:r>
        </a:p>
      </dgm:t>
    </dgm:pt>
    <dgm:pt modelId="{9FF186BC-173D-B643-B349-4A4F103B8059}" type="parTrans" cxnId="{D5AFBCB7-015A-A543-8BA3-16BAA6E4B8F9}">
      <dgm:prSet/>
      <dgm:spPr/>
      <dgm:t>
        <a:bodyPr/>
        <a:lstStyle/>
        <a:p>
          <a:endParaRPr lang="en-GB"/>
        </a:p>
      </dgm:t>
    </dgm:pt>
    <dgm:pt modelId="{F0357D07-8C23-0448-97AE-7C7592BA503F}" type="sibTrans" cxnId="{D5AFBCB7-015A-A543-8BA3-16BAA6E4B8F9}">
      <dgm:prSet/>
      <dgm:spPr/>
      <dgm:t>
        <a:bodyPr/>
        <a:lstStyle/>
        <a:p>
          <a:endParaRPr lang="en-GB"/>
        </a:p>
      </dgm:t>
    </dgm:pt>
    <dgm:pt modelId="{ACAB4AD5-D54D-9C40-89E1-4B271CFBB469}">
      <dgm:prSet/>
      <dgm:spPr>
        <a:solidFill>
          <a:schemeClr val="tx2">
            <a:lumMod val="20000"/>
            <a:lumOff val="80000"/>
          </a:schemeClr>
        </a:solidFill>
      </dgm:spPr>
      <dgm:t>
        <a:bodyPr/>
        <a:lstStyle/>
        <a:p>
          <a:r>
            <a:rPr lang="en-IN" dirty="0">
              <a:solidFill>
                <a:schemeClr val="tx1"/>
              </a:solidFill>
            </a:rPr>
            <a:t>RH: </a:t>
          </a:r>
          <a:r>
            <a:rPr lang="en-IN" b="1" i="0" dirty="0">
              <a:solidFill>
                <a:schemeClr val="tx1"/>
              </a:solidFill>
            </a:rPr>
            <a:t>What is the effect of diet and regular soda on blood sugar levels? </a:t>
          </a:r>
          <a:r>
            <a:rPr lang="en-IN" b="0" i="0" dirty="0">
              <a:solidFill>
                <a:schemeClr val="tx1"/>
              </a:solidFill>
            </a:rPr>
            <a:t>The type of soda you drink: Independent variable  and Your blood sugar levels : dependent variable.</a:t>
          </a:r>
          <a:endParaRPr lang="en-IN" dirty="0">
            <a:solidFill>
              <a:schemeClr val="tx1"/>
            </a:solidFill>
          </a:endParaRPr>
        </a:p>
      </dgm:t>
    </dgm:pt>
    <dgm:pt modelId="{F00FC7DF-BE31-8C4D-8995-B557D1D25E12}" type="parTrans" cxnId="{84AEEB26-178F-0246-8E5E-89DDE2B20E11}">
      <dgm:prSet/>
      <dgm:spPr/>
      <dgm:t>
        <a:bodyPr/>
        <a:lstStyle/>
        <a:p>
          <a:endParaRPr lang="en-GB"/>
        </a:p>
      </dgm:t>
    </dgm:pt>
    <dgm:pt modelId="{EBCD5F56-EEEA-D848-8FAD-D78D2B79D342}" type="sibTrans" cxnId="{84AEEB26-178F-0246-8E5E-89DDE2B20E11}">
      <dgm:prSet/>
      <dgm:spPr/>
      <dgm:t>
        <a:bodyPr/>
        <a:lstStyle/>
        <a:p>
          <a:endParaRPr lang="en-GB"/>
        </a:p>
      </dgm:t>
    </dgm:pt>
    <dgm:pt modelId="{40A18B26-295D-AE42-8EA3-A969720DBA16}">
      <dgm:prSet/>
      <dgm:spPr>
        <a:solidFill>
          <a:schemeClr val="bg2">
            <a:lumMod val="90000"/>
          </a:schemeClr>
        </a:solidFill>
      </dgm:spPr>
      <dgm:t>
        <a:bodyPr/>
        <a:lstStyle/>
        <a:p>
          <a:r>
            <a:rPr lang="en-IN" b="1" i="0" dirty="0">
              <a:solidFill>
                <a:schemeClr val="tx1"/>
              </a:solidFill>
            </a:rPr>
            <a:t>RH: How does phone use before bedtime affect sleep?</a:t>
          </a:r>
        </a:p>
        <a:p>
          <a:r>
            <a:rPr lang="en-IN" b="0" i="0" dirty="0">
              <a:solidFill>
                <a:schemeClr val="tx1"/>
              </a:solidFill>
            </a:rPr>
            <a:t>The amount of phone use before bed, Number of hours of sleep,  Quality of sleep</a:t>
          </a:r>
          <a:endParaRPr lang="en-IN" dirty="0">
            <a:solidFill>
              <a:schemeClr val="tx1"/>
            </a:solidFill>
          </a:endParaRPr>
        </a:p>
      </dgm:t>
    </dgm:pt>
    <dgm:pt modelId="{B6A74C72-98B3-6443-AE80-24CA9B590FFB}" type="parTrans" cxnId="{5919E707-D330-1E45-A216-1565CBE25A62}">
      <dgm:prSet/>
      <dgm:spPr/>
      <dgm:t>
        <a:bodyPr/>
        <a:lstStyle/>
        <a:p>
          <a:endParaRPr lang="en-GB"/>
        </a:p>
      </dgm:t>
    </dgm:pt>
    <dgm:pt modelId="{273F5D39-4D76-1749-9615-5E11F7F2FB42}" type="sibTrans" cxnId="{5919E707-D330-1E45-A216-1565CBE25A62}">
      <dgm:prSet/>
      <dgm:spPr/>
      <dgm:t>
        <a:bodyPr/>
        <a:lstStyle/>
        <a:p>
          <a:endParaRPr lang="en-GB"/>
        </a:p>
      </dgm:t>
    </dgm:pt>
    <dgm:pt modelId="{4C08AC90-87D1-7743-B007-A28EFAC200FE}" type="pres">
      <dgm:prSet presAssocID="{1B470F4C-3253-084A-8621-E0DDB009DB14}" presName="linear" presStyleCnt="0">
        <dgm:presLayoutVars>
          <dgm:dir/>
          <dgm:resizeHandles val="exact"/>
        </dgm:presLayoutVars>
      </dgm:prSet>
      <dgm:spPr/>
    </dgm:pt>
    <dgm:pt modelId="{62DCCA19-8C4E-3840-977E-33BBCC4B3A85}" type="pres">
      <dgm:prSet presAssocID="{72D1EFF0-2061-4A40-9293-7E1FA16E945E}" presName="comp" presStyleCnt="0"/>
      <dgm:spPr/>
    </dgm:pt>
    <dgm:pt modelId="{D5DD2190-53CC-8D47-B1F4-3066C6258404}" type="pres">
      <dgm:prSet presAssocID="{72D1EFF0-2061-4A40-9293-7E1FA16E945E}" presName="box" presStyleLbl="node1" presStyleIdx="0" presStyleCnt="5"/>
      <dgm:spPr/>
    </dgm:pt>
    <dgm:pt modelId="{2610020D-26A1-8147-AC69-D0635CDB4A1B}" type="pres">
      <dgm:prSet presAssocID="{72D1EFF0-2061-4A40-9293-7E1FA16E945E}" presName="img" presStyleLbl="fgImgPlace1" presStyleIdx="0" presStyleCnt="5"/>
      <dgm:spPr>
        <a:blipFill>
          <a:blip xmlns:r="http://schemas.openxmlformats.org/officeDocument/2006/relationships" r:embed="rId1">
            <a:extLst>
              <a:ext uri="{28A0092B-C50C-407E-A947-70E740481C1C}">
                <a14:useLocalDpi xmlns:a14="http://schemas.microsoft.com/office/drawing/2010/main" val="0"/>
              </a:ext>
            </a:extLst>
          </a:blip>
          <a:srcRect/>
          <a:stretch>
            <a:fillRect t="-44000" b="-44000"/>
          </a:stretch>
        </a:blipFill>
      </dgm:spPr>
    </dgm:pt>
    <dgm:pt modelId="{266F7130-927E-FC43-816D-D825426B84E2}" type="pres">
      <dgm:prSet presAssocID="{72D1EFF0-2061-4A40-9293-7E1FA16E945E}" presName="text" presStyleLbl="node1" presStyleIdx="0" presStyleCnt="5">
        <dgm:presLayoutVars>
          <dgm:bulletEnabled val="1"/>
        </dgm:presLayoutVars>
      </dgm:prSet>
      <dgm:spPr/>
    </dgm:pt>
    <dgm:pt modelId="{F1C14D0F-DA83-884D-8463-026BA63A8E78}" type="pres">
      <dgm:prSet presAssocID="{09EBF41D-3F3A-0D49-B186-C6199443C393}" presName="spacer" presStyleCnt="0"/>
      <dgm:spPr/>
    </dgm:pt>
    <dgm:pt modelId="{19BD02F8-FA82-314D-8D4F-3D7843D7A2A9}" type="pres">
      <dgm:prSet presAssocID="{2A5CA8D4-6A21-1C43-87CD-6ED1C2ECFB5A}" presName="comp" presStyleCnt="0"/>
      <dgm:spPr/>
    </dgm:pt>
    <dgm:pt modelId="{A8359215-E1D3-C44A-9A8C-0C92871DBF97}" type="pres">
      <dgm:prSet presAssocID="{2A5CA8D4-6A21-1C43-87CD-6ED1C2ECFB5A}" presName="box" presStyleLbl="node1" presStyleIdx="1" presStyleCnt="5"/>
      <dgm:spPr/>
    </dgm:pt>
    <dgm:pt modelId="{343B34D0-6782-B84B-BF5C-240F6421433D}" type="pres">
      <dgm:prSet presAssocID="{2A5CA8D4-6A21-1C43-87CD-6ED1C2ECFB5A}" presName="img" presStyleLbl="fgImgPlace1" presStyleIdx="1" presStyleCnt="5"/>
      <dgm:spPr>
        <a:blipFill>
          <a:blip xmlns:r="http://schemas.openxmlformats.org/officeDocument/2006/relationships" r:embed="rId2">
            <a:extLst>
              <a:ext uri="{28A0092B-C50C-407E-A947-70E740481C1C}">
                <a14:useLocalDpi xmlns:a14="http://schemas.microsoft.com/office/drawing/2010/main" val="0"/>
              </a:ext>
            </a:extLst>
          </a:blip>
          <a:srcRect/>
          <a:stretch>
            <a:fillRect t="-38000" b="-38000"/>
          </a:stretch>
        </a:blipFill>
      </dgm:spPr>
    </dgm:pt>
    <dgm:pt modelId="{B5F2B7ED-BB7A-BD43-9162-88F1332C5BF0}" type="pres">
      <dgm:prSet presAssocID="{2A5CA8D4-6A21-1C43-87CD-6ED1C2ECFB5A}" presName="text" presStyleLbl="node1" presStyleIdx="1" presStyleCnt="5">
        <dgm:presLayoutVars>
          <dgm:bulletEnabled val="1"/>
        </dgm:presLayoutVars>
      </dgm:prSet>
      <dgm:spPr/>
    </dgm:pt>
    <dgm:pt modelId="{5217BC96-4862-404A-B8E1-B955DD199577}" type="pres">
      <dgm:prSet presAssocID="{4E41B30D-6F31-1545-8DB5-4CFD8EB11C71}" presName="spacer" presStyleCnt="0"/>
      <dgm:spPr/>
    </dgm:pt>
    <dgm:pt modelId="{ACE04B20-047A-FF4A-A256-953C3DAE8425}" type="pres">
      <dgm:prSet presAssocID="{8BCB0BF4-C44A-E548-BC57-D0678446E03A}" presName="comp" presStyleCnt="0"/>
      <dgm:spPr/>
    </dgm:pt>
    <dgm:pt modelId="{D47757C7-22B1-974F-A903-9ED6E63F715C}" type="pres">
      <dgm:prSet presAssocID="{8BCB0BF4-C44A-E548-BC57-D0678446E03A}" presName="box" presStyleLbl="node1" presStyleIdx="2" presStyleCnt="5"/>
      <dgm:spPr/>
    </dgm:pt>
    <dgm:pt modelId="{F0C3E0D2-642C-AF49-B86C-A3CAD7DCED38}" type="pres">
      <dgm:prSet presAssocID="{8BCB0BF4-C44A-E548-BC57-D0678446E03A}" presName="img" presStyleLbl="fgImgPlace1" presStyleIdx="2" presStyleCnt="5"/>
      <dgm:spPr>
        <a:blipFill>
          <a:blip xmlns:r="http://schemas.openxmlformats.org/officeDocument/2006/relationships" r:embed="rId2">
            <a:extLst>
              <a:ext uri="{28A0092B-C50C-407E-A947-70E740481C1C}">
                <a14:useLocalDpi xmlns:a14="http://schemas.microsoft.com/office/drawing/2010/main" val="0"/>
              </a:ext>
            </a:extLst>
          </a:blip>
          <a:srcRect/>
          <a:stretch>
            <a:fillRect t="-48000" b="-48000"/>
          </a:stretch>
        </a:blipFill>
      </dgm:spPr>
    </dgm:pt>
    <dgm:pt modelId="{132324DF-F109-3A46-B26D-9AB7D5448A44}" type="pres">
      <dgm:prSet presAssocID="{8BCB0BF4-C44A-E548-BC57-D0678446E03A}" presName="text" presStyleLbl="node1" presStyleIdx="2" presStyleCnt="5">
        <dgm:presLayoutVars>
          <dgm:bulletEnabled val="1"/>
        </dgm:presLayoutVars>
      </dgm:prSet>
      <dgm:spPr/>
    </dgm:pt>
    <dgm:pt modelId="{A0EF3E26-A400-E545-AE1B-6CA74FDDAAB8}" type="pres">
      <dgm:prSet presAssocID="{F0357D07-8C23-0448-97AE-7C7592BA503F}" presName="spacer" presStyleCnt="0"/>
      <dgm:spPr/>
    </dgm:pt>
    <dgm:pt modelId="{27F71990-DDF3-9C4D-93AB-AB41029847CC}" type="pres">
      <dgm:prSet presAssocID="{ACAB4AD5-D54D-9C40-89E1-4B271CFBB469}" presName="comp" presStyleCnt="0"/>
      <dgm:spPr/>
    </dgm:pt>
    <dgm:pt modelId="{6CD4AFD5-31CD-1E40-98F6-0A835C27010C}" type="pres">
      <dgm:prSet presAssocID="{ACAB4AD5-D54D-9C40-89E1-4B271CFBB469}" presName="box" presStyleLbl="node1" presStyleIdx="3" presStyleCnt="5"/>
      <dgm:spPr/>
    </dgm:pt>
    <dgm:pt modelId="{E6ACEFBA-0E8B-A044-A6F8-BEFF027B4E7D}" type="pres">
      <dgm:prSet presAssocID="{ACAB4AD5-D54D-9C40-89E1-4B271CFBB469}" presName="img" presStyleLbl="fgImgPlace1" presStyleIdx="3" presStyleCnt="5"/>
      <dgm:spPr>
        <a:blipFill>
          <a:blip xmlns:r="http://schemas.openxmlformats.org/officeDocument/2006/relationships" r:embed="rId3">
            <a:extLst>
              <a:ext uri="{28A0092B-C50C-407E-A947-70E740481C1C}">
                <a14:useLocalDpi xmlns:a14="http://schemas.microsoft.com/office/drawing/2010/main" val="0"/>
              </a:ext>
            </a:extLst>
          </a:blip>
          <a:srcRect/>
          <a:stretch>
            <a:fillRect t="-88000" b="-88000"/>
          </a:stretch>
        </a:blipFill>
      </dgm:spPr>
    </dgm:pt>
    <dgm:pt modelId="{6EE61562-B403-B849-986A-C3DAE6E5F721}" type="pres">
      <dgm:prSet presAssocID="{ACAB4AD5-D54D-9C40-89E1-4B271CFBB469}" presName="text" presStyleLbl="node1" presStyleIdx="3" presStyleCnt="5">
        <dgm:presLayoutVars>
          <dgm:bulletEnabled val="1"/>
        </dgm:presLayoutVars>
      </dgm:prSet>
      <dgm:spPr/>
    </dgm:pt>
    <dgm:pt modelId="{203D7DED-6429-2841-B7B3-F05E3B59F7A7}" type="pres">
      <dgm:prSet presAssocID="{EBCD5F56-EEEA-D848-8FAD-D78D2B79D342}" presName="spacer" presStyleCnt="0"/>
      <dgm:spPr/>
    </dgm:pt>
    <dgm:pt modelId="{FECDABDD-1F13-924B-B626-3BBC9CFE3468}" type="pres">
      <dgm:prSet presAssocID="{40A18B26-295D-AE42-8EA3-A969720DBA16}" presName="comp" presStyleCnt="0"/>
      <dgm:spPr/>
    </dgm:pt>
    <dgm:pt modelId="{D61D9F03-D229-B84B-9116-3C5B2C184100}" type="pres">
      <dgm:prSet presAssocID="{40A18B26-295D-AE42-8EA3-A969720DBA16}" presName="box" presStyleLbl="node1" presStyleIdx="4" presStyleCnt="5" custScaleY="143297"/>
      <dgm:spPr/>
    </dgm:pt>
    <dgm:pt modelId="{25BFC462-4BD6-3141-9DE7-8AED41986F2A}" type="pres">
      <dgm:prSet presAssocID="{40A18B26-295D-AE42-8EA3-A969720DBA16}" presName="img" presStyleLbl="fgImgPlace1" presStyleIdx="4" presStyleCnt="5"/>
      <dgm:spPr>
        <a:blipFill>
          <a:blip xmlns:r="http://schemas.openxmlformats.org/officeDocument/2006/relationships" r:embed="rId4">
            <a:extLst>
              <a:ext uri="{28A0092B-C50C-407E-A947-70E740481C1C}">
                <a14:useLocalDpi xmlns:a14="http://schemas.microsoft.com/office/drawing/2010/main" val="0"/>
              </a:ext>
            </a:extLst>
          </a:blip>
          <a:srcRect/>
          <a:stretch>
            <a:fillRect t="-65000" b="-65000"/>
          </a:stretch>
        </a:blipFill>
      </dgm:spPr>
    </dgm:pt>
    <dgm:pt modelId="{54069C1D-165C-F440-A1DA-1AD39C6C2332}" type="pres">
      <dgm:prSet presAssocID="{40A18B26-295D-AE42-8EA3-A969720DBA16}" presName="text" presStyleLbl="node1" presStyleIdx="4" presStyleCnt="5">
        <dgm:presLayoutVars>
          <dgm:bulletEnabled val="1"/>
        </dgm:presLayoutVars>
      </dgm:prSet>
      <dgm:spPr/>
    </dgm:pt>
  </dgm:ptLst>
  <dgm:cxnLst>
    <dgm:cxn modelId="{5919E707-D330-1E45-A216-1565CBE25A62}" srcId="{1B470F4C-3253-084A-8621-E0DDB009DB14}" destId="{40A18B26-295D-AE42-8EA3-A969720DBA16}" srcOrd="4" destOrd="0" parTransId="{B6A74C72-98B3-6443-AE80-24CA9B590FFB}" sibTransId="{273F5D39-4D76-1749-9615-5E11F7F2FB42}"/>
    <dgm:cxn modelId="{AE4C2811-E623-8F40-8075-94A43B0E84B6}" type="presOf" srcId="{2A5CA8D4-6A21-1C43-87CD-6ED1C2ECFB5A}" destId="{B5F2B7ED-BB7A-BD43-9162-88F1332C5BF0}" srcOrd="1" destOrd="0" presId="urn:microsoft.com/office/officeart/2005/8/layout/vList4"/>
    <dgm:cxn modelId="{987C6111-384F-F045-BFF5-571DCF9B6902}" type="presOf" srcId="{1B470F4C-3253-084A-8621-E0DDB009DB14}" destId="{4C08AC90-87D1-7743-B007-A28EFAC200FE}" srcOrd="0" destOrd="0" presId="urn:microsoft.com/office/officeart/2005/8/layout/vList4"/>
    <dgm:cxn modelId="{3E36C622-615E-E64E-B065-6BEDB0AF0BF4}" type="presOf" srcId="{72D1EFF0-2061-4A40-9293-7E1FA16E945E}" destId="{D5DD2190-53CC-8D47-B1F4-3066C6258404}" srcOrd="0" destOrd="0" presId="urn:microsoft.com/office/officeart/2005/8/layout/vList4"/>
    <dgm:cxn modelId="{84AEEB26-178F-0246-8E5E-89DDE2B20E11}" srcId="{1B470F4C-3253-084A-8621-E0DDB009DB14}" destId="{ACAB4AD5-D54D-9C40-89E1-4B271CFBB469}" srcOrd="3" destOrd="0" parTransId="{F00FC7DF-BE31-8C4D-8995-B557D1D25E12}" sibTransId="{EBCD5F56-EEEA-D848-8FAD-D78D2B79D342}"/>
    <dgm:cxn modelId="{76E0305E-3E9C-4A4F-8BC1-4FD3F396C185}" srcId="{1B470F4C-3253-084A-8621-E0DDB009DB14}" destId="{2A5CA8D4-6A21-1C43-87CD-6ED1C2ECFB5A}" srcOrd="1" destOrd="0" parTransId="{8CDA249D-64AC-7D4B-868D-A91B5F2354AF}" sibTransId="{4E41B30D-6F31-1545-8DB5-4CFD8EB11C71}"/>
    <dgm:cxn modelId="{40ACE662-55A9-DC44-AFE2-A4B6D683AA9E}" type="presOf" srcId="{ACAB4AD5-D54D-9C40-89E1-4B271CFBB469}" destId="{6EE61562-B403-B849-986A-C3DAE6E5F721}" srcOrd="1" destOrd="0" presId="urn:microsoft.com/office/officeart/2005/8/layout/vList4"/>
    <dgm:cxn modelId="{F82F7470-6384-3F4C-8FCA-C69580B7714D}" type="presOf" srcId="{2A5CA8D4-6A21-1C43-87CD-6ED1C2ECFB5A}" destId="{A8359215-E1D3-C44A-9A8C-0C92871DBF97}" srcOrd="0" destOrd="0" presId="urn:microsoft.com/office/officeart/2005/8/layout/vList4"/>
    <dgm:cxn modelId="{5D516090-B46D-E44E-A1A5-39BCB2F7780A}" type="presOf" srcId="{40A18B26-295D-AE42-8EA3-A969720DBA16}" destId="{D61D9F03-D229-B84B-9116-3C5B2C184100}" srcOrd="0" destOrd="0" presId="urn:microsoft.com/office/officeart/2005/8/layout/vList4"/>
    <dgm:cxn modelId="{37BF7AB1-8BEC-BA49-913C-530A581C831A}" type="presOf" srcId="{72D1EFF0-2061-4A40-9293-7E1FA16E945E}" destId="{266F7130-927E-FC43-816D-D825426B84E2}" srcOrd="1" destOrd="0" presId="urn:microsoft.com/office/officeart/2005/8/layout/vList4"/>
    <dgm:cxn modelId="{74CF4BB3-FA98-B842-982C-75D49396D816}" srcId="{1B470F4C-3253-084A-8621-E0DDB009DB14}" destId="{72D1EFF0-2061-4A40-9293-7E1FA16E945E}" srcOrd="0" destOrd="0" parTransId="{58A7F280-2074-0544-8DC2-31A020549531}" sibTransId="{09EBF41D-3F3A-0D49-B186-C6199443C393}"/>
    <dgm:cxn modelId="{D5AFBCB7-015A-A543-8BA3-16BAA6E4B8F9}" srcId="{1B470F4C-3253-084A-8621-E0DDB009DB14}" destId="{8BCB0BF4-C44A-E548-BC57-D0678446E03A}" srcOrd="2" destOrd="0" parTransId="{9FF186BC-173D-B643-B349-4A4F103B8059}" sibTransId="{F0357D07-8C23-0448-97AE-7C7592BA503F}"/>
    <dgm:cxn modelId="{262609C9-995C-C840-81F5-099D847E08B5}" type="presOf" srcId="{8BCB0BF4-C44A-E548-BC57-D0678446E03A}" destId="{D47757C7-22B1-974F-A903-9ED6E63F715C}" srcOrd="0" destOrd="0" presId="urn:microsoft.com/office/officeart/2005/8/layout/vList4"/>
    <dgm:cxn modelId="{EE3E52E4-3708-704B-A5AB-4A30119A99F0}" type="presOf" srcId="{40A18B26-295D-AE42-8EA3-A969720DBA16}" destId="{54069C1D-165C-F440-A1DA-1AD39C6C2332}" srcOrd="1" destOrd="0" presId="urn:microsoft.com/office/officeart/2005/8/layout/vList4"/>
    <dgm:cxn modelId="{8B13CAE4-EE13-6443-BB5E-4ECCB18E5508}" type="presOf" srcId="{ACAB4AD5-D54D-9C40-89E1-4B271CFBB469}" destId="{6CD4AFD5-31CD-1E40-98F6-0A835C27010C}" srcOrd="0" destOrd="0" presId="urn:microsoft.com/office/officeart/2005/8/layout/vList4"/>
    <dgm:cxn modelId="{862B97EA-A7A8-0E4D-9B12-1FFB81A44709}" type="presOf" srcId="{8BCB0BF4-C44A-E548-BC57-D0678446E03A}" destId="{132324DF-F109-3A46-B26D-9AB7D5448A44}" srcOrd="1" destOrd="0" presId="urn:microsoft.com/office/officeart/2005/8/layout/vList4"/>
    <dgm:cxn modelId="{EC4A340C-A500-0C43-A3F2-B6E822E46CE8}" type="presParOf" srcId="{4C08AC90-87D1-7743-B007-A28EFAC200FE}" destId="{62DCCA19-8C4E-3840-977E-33BBCC4B3A85}" srcOrd="0" destOrd="0" presId="urn:microsoft.com/office/officeart/2005/8/layout/vList4"/>
    <dgm:cxn modelId="{749163BF-D348-E241-BE09-7E6749E6159E}" type="presParOf" srcId="{62DCCA19-8C4E-3840-977E-33BBCC4B3A85}" destId="{D5DD2190-53CC-8D47-B1F4-3066C6258404}" srcOrd="0" destOrd="0" presId="urn:microsoft.com/office/officeart/2005/8/layout/vList4"/>
    <dgm:cxn modelId="{664DCB2D-C259-644B-8E14-2FA03B8C2C12}" type="presParOf" srcId="{62DCCA19-8C4E-3840-977E-33BBCC4B3A85}" destId="{2610020D-26A1-8147-AC69-D0635CDB4A1B}" srcOrd="1" destOrd="0" presId="urn:microsoft.com/office/officeart/2005/8/layout/vList4"/>
    <dgm:cxn modelId="{693674FA-0089-5D40-86D9-D4FA81503A4A}" type="presParOf" srcId="{62DCCA19-8C4E-3840-977E-33BBCC4B3A85}" destId="{266F7130-927E-FC43-816D-D825426B84E2}" srcOrd="2" destOrd="0" presId="urn:microsoft.com/office/officeart/2005/8/layout/vList4"/>
    <dgm:cxn modelId="{153AE3FC-822C-2941-8106-EFAD6874FEFB}" type="presParOf" srcId="{4C08AC90-87D1-7743-B007-A28EFAC200FE}" destId="{F1C14D0F-DA83-884D-8463-026BA63A8E78}" srcOrd="1" destOrd="0" presId="urn:microsoft.com/office/officeart/2005/8/layout/vList4"/>
    <dgm:cxn modelId="{6B3F9619-2C1E-3546-80D1-28581089A7A1}" type="presParOf" srcId="{4C08AC90-87D1-7743-B007-A28EFAC200FE}" destId="{19BD02F8-FA82-314D-8D4F-3D7843D7A2A9}" srcOrd="2" destOrd="0" presId="urn:microsoft.com/office/officeart/2005/8/layout/vList4"/>
    <dgm:cxn modelId="{2092DD83-2BD3-024D-B8FF-D50154012EAE}" type="presParOf" srcId="{19BD02F8-FA82-314D-8D4F-3D7843D7A2A9}" destId="{A8359215-E1D3-C44A-9A8C-0C92871DBF97}" srcOrd="0" destOrd="0" presId="urn:microsoft.com/office/officeart/2005/8/layout/vList4"/>
    <dgm:cxn modelId="{5661AEAC-67FF-8642-A168-94BAE8CC4A4A}" type="presParOf" srcId="{19BD02F8-FA82-314D-8D4F-3D7843D7A2A9}" destId="{343B34D0-6782-B84B-BF5C-240F6421433D}" srcOrd="1" destOrd="0" presId="urn:microsoft.com/office/officeart/2005/8/layout/vList4"/>
    <dgm:cxn modelId="{9B82EB86-9030-2B4A-948C-D11A2578F729}" type="presParOf" srcId="{19BD02F8-FA82-314D-8D4F-3D7843D7A2A9}" destId="{B5F2B7ED-BB7A-BD43-9162-88F1332C5BF0}" srcOrd="2" destOrd="0" presId="urn:microsoft.com/office/officeart/2005/8/layout/vList4"/>
    <dgm:cxn modelId="{5C20F598-5BA5-4A4D-A753-D2E1342C42D4}" type="presParOf" srcId="{4C08AC90-87D1-7743-B007-A28EFAC200FE}" destId="{5217BC96-4862-404A-B8E1-B955DD199577}" srcOrd="3" destOrd="0" presId="urn:microsoft.com/office/officeart/2005/8/layout/vList4"/>
    <dgm:cxn modelId="{504625CA-BEA0-E944-8CFC-7F749ADE4644}" type="presParOf" srcId="{4C08AC90-87D1-7743-B007-A28EFAC200FE}" destId="{ACE04B20-047A-FF4A-A256-953C3DAE8425}" srcOrd="4" destOrd="0" presId="urn:microsoft.com/office/officeart/2005/8/layout/vList4"/>
    <dgm:cxn modelId="{F8C95F7E-B05A-104F-9614-71EB1386CF59}" type="presParOf" srcId="{ACE04B20-047A-FF4A-A256-953C3DAE8425}" destId="{D47757C7-22B1-974F-A903-9ED6E63F715C}" srcOrd="0" destOrd="0" presId="urn:microsoft.com/office/officeart/2005/8/layout/vList4"/>
    <dgm:cxn modelId="{9C10C2E1-02DB-244B-AAC1-CDBE9EB9D177}" type="presParOf" srcId="{ACE04B20-047A-FF4A-A256-953C3DAE8425}" destId="{F0C3E0D2-642C-AF49-B86C-A3CAD7DCED38}" srcOrd="1" destOrd="0" presId="urn:microsoft.com/office/officeart/2005/8/layout/vList4"/>
    <dgm:cxn modelId="{7B5B21FD-AAC7-9F40-A76E-FC8D82D0C22F}" type="presParOf" srcId="{ACE04B20-047A-FF4A-A256-953C3DAE8425}" destId="{132324DF-F109-3A46-B26D-9AB7D5448A44}" srcOrd="2" destOrd="0" presId="urn:microsoft.com/office/officeart/2005/8/layout/vList4"/>
    <dgm:cxn modelId="{E313B5C7-935B-194E-813F-6EF45141E2F8}" type="presParOf" srcId="{4C08AC90-87D1-7743-B007-A28EFAC200FE}" destId="{A0EF3E26-A400-E545-AE1B-6CA74FDDAAB8}" srcOrd="5" destOrd="0" presId="urn:microsoft.com/office/officeart/2005/8/layout/vList4"/>
    <dgm:cxn modelId="{D0E76588-B387-A842-8474-ABD48E7EDFE5}" type="presParOf" srcId="{4C08AC90-87D1-7743-B007-A28EFAC200FE}" destId="{27F71990-DDF3-9C4D-93AB-AB41029847CC}" srcOrd="6" destOrd="0" presId="urn:microsoft.com/office/officeart/2005/8/layout/vList4"/>
    <dgm:cxn modelId="{4C3084EB-9235-754C-9F4D-DE89798B7CF8}" type="presParOf" srcId="{27F71990-DDF3-9C4D-93AB-AB41029847CC}" destId="{6CD4AFD5-31CD-1E40-98F6-0A835C27010C}" srcOrd="0" destOrd="0" presId="urn:microsoft.com/office/officeart/2005/8/layout/vList4"/>
    <dgm:cxn modelId="{8177D47A-BA49-5A4A-AF7D-F3C398AB29A5}" type="presParOf" srcId="{27F71990-DDF3-9C4D-93AB-AB41029847CC}" destId="{E6ACEFBA-0E8B-A044-A6F8-BEFF027B4E7D}" srcOrd="1" destOrd="0" presId="urn:microsoft.com/office/officeart/2005/8/layout/vList4"/>
    <dgm:cxn modelId="{835B03C5-A62C-2746-986F-DF6DD31ABFDF}" type="presParOf" srcId="{27F71990-DDF3-9C4D-93AB-AB41029847CC}" destId="{6EE61562-B403-B849-986A-C3DAE6E5F721}" srcOrd="2" destOrd="0" presId="urn:microsoft.com/office/officeart/2005/8/layout/vList4"/>
    <dgm:cxn modelId="{4915A681-3767-F041-9964-5D3D18D338F1}" type="presParOf" srcId="{4C08AC90-87D1-7743-B007-A28EFAC200FE}" destId="{203D7DED-6429-2841-B7B3-F05E3B59F7A7}" srcOrd="7" destOrd="0" presId="urn:microsoft.com/office/officeart/2005/8/layout/vList4"/>
    <dgm:cxn modelId="{EA2D3C8E-E2B6-A543-8974-C9E74AD541A8}" type="presParOf" srcId="{4C08AC90-87D1-7743-B007-A28EFAC200FE}" destId="{FECDABDD-1F13-924B-B626-3BBC9CFE3468}" srcOrd="8" destOrd="0" presId="urn:microsoft.com/office/officeart/2005/8/layout/vList4"/>
    <dgm:cxn modelId="{0C4F4B0D-9E39-EF4F-9C67-3AD2B9239D1B}" type="presParOf" srcId="{FECDABDD-1F13-924B-B626-3BBC9CFE3468}" destId="{D61D9F03-D229-B84B-9116-3C5B2C184100}" srcOrd="0" destOrd="0" presId="urn:microsoft.com/office/officeart/2005/8/layout/vList4"/>
    <dgm:cxn modelId="{D625D85D-6B69-5448-AC06-48F235E11D19}" type="presParOf" srcId="{FECDABDD-1F13-924B-B626-3BBC9CFE3468}" destId="{25BFC462-4BD6-3141-9DE7-8AED41986F2A}" srcOrd="1" destOrd="0" presId="urn:microsoft.com/office/officeart/2005/8/layout/vList4"/>
    <dgm:cxn modelId="{DB5A1118-EC84-6D4A-A622-83E13EC47476}" type="presParOf" srcId="{FECDABDD-1F13-924B-B626-3BBC9CFE3468}" destId="{54069C1D-165C-F440-A1DA-1AD39C6C2332}" srcOrd="2" destOrd="0" presId="urn:microsoft.com/office/officeart/2005/8/layout/vList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0984C12-1BC8-DB44-9360-11BB5F13D4C2}"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GB"/>
        </a:p>
      </dgm:t>
    </dgm:pt>
    <dgm:pt modelId="{79B36BEA-BC05-CD49-B444-4F483C495A6B}">
      <dgm:prSet/>
      <dgm:spPr>
        <a:solidFill>
          <a:srgbClr val="FFC000"/>
        </a:solidFill>
      </dgm:spPr>
      <dgm:t>
        <a:bodyPr/>
        <a:lstStyle/>
        <a:p>
          <a:r>
            <a:rPr lang="en-IN" dirty="0">
              <a:solidFill>
                <a:schemeClr val="tx1"/>
              </a:solidFill>
            </a:rPr>
            <a:t>Purpose of Research is to </a:t>
          </a:r>
          <a:r>
            <a:rPr lang="en-IN" dirty="0">
              <a:solidFill>
                <a:srgbClr val="FD31FE"/>
              </a:solidFill>
            </a:rPr>
            <a:t>Test Research Hypothesis-</a:t>
          </a:r>
          <a:r>
            <a:rPr lang="en-IN" dirty="0"/>
            <a:t>--</a:t>
          </a:r>
          <a:r>
            <a:rPr lang="en-IN" dirty="0">
              <a:sym typeface="Wingdings" pitchFamily="2" charset="2"/>
            </a:rPr>
            <a:t></a:t>
          </a:r>
          <a:r>
            <a:rPr lang="en-IN" dirty="0"/>
            <a:t> </a:t>
          </a:r>
          <a:r>
            <a:rPr lang="en-IN" dirty="0">
              <a:solidFill>
                <a:schemeClr val="tx1"/>
              </a:solidFill>
            </a:rPr>
            <a:t>Hypothesis testing Research</a:t>
          </a:r>
        </a:p>
      </dgm:t>
    </dgm:pt>
    <dgm:pt modelId="{B726B7F9-4113-634D-8B5B-21F8568512C2}" type="parTrans" cxnId="{687BB13E-6334-1A4D-B054-89062B038A1B}">
      <dgm:prSet/>
      <dgm:spPr/>
      <dgm:t>
        <a:bodyPr/>
        <a:lstStyle/>
        <a:p>
          <a:endParaRPr lang="en-GB"/>
        </a:p>
      </dgm:t>
    </dgm:pt>
    <dgm:pt modelId="{CA3F65C4-D69E-5E45-B617-5164909FDE3C}" type="sibTrans" cxnId="{687BB13E-6334-1A4D-B054-89062B038A1B}">
      <dgm:prSet/>
      <dgm:spPr/>
      <dgm:t>
        <a:bodyPr/>
        <a:lstStyle/>
        <a:p>
          <a:endParaRPr lang="en-GB"/>
        </a:p>
      </dgm:t>
    </dgm:pt>
    <dgm:pt modelId="{C248D315-0F29-4A4F-A349-57D354E49148}">
      <dgm:prSet/>
      <dgm:spPr>
        <a:solidFill>
          <a:schemeClr val="accent4">
            <a:lumMod val="60000"/>
            <a:lumOff val="40000"/>
          </a:schemeClr>
        </a:solidFill>
      </dgm:spPr>
      <dgm:t>
        <a:bodyPr/>
        <a:lstStyle/>
        <a:p>
          <a:r>
            <a:rPr lang="en-IN" dirty="0">
              <a:solidFill>
                <a:schemeClr val="tx1"/>
              </a:solidFill>
            </a:rPr>
            <a:t>Experimental Hypothesis-testing Research – Independent variable is manipulated</a:t>
          </a:r>
        </a:p>
      </dgm:t>
    </dgm:pt>
    <dgm:pt modelId="{CF335B14-EBD9-4F47-830B-DD10EF8192EC}" type="parTrans" cxnId="{1494E7C7-C187-604B-8FD2-8B7892523969}">
      <dgm:prSet/>
      <dgm:spPr/>
      <dgm:t>
        <a:bodyPr/>
        <a:lstStyle/>
        <a:p>
          <a:endParaRPr lang="en-GB"/>
        </a:p>
      </dgm:t>
    </dgm:pt>
    <dgm:pt modelId="{8A49FF4C-5268-8F45-952C-32F38D2A622B}" type="sibTrans" cxnId="{1494E7C7-C187-604B-8FD2-8B7892523969}">
      <dgm:prSet/>
      <dgm:spPr/>
      <dgm:t>
        <a:bodyPr/>
        <a:lstStyle/>
        <a:p>
          <a:endParaRPr lang="en-GB"/>
        </a:p>
      </dgm:t>
    </dgm:pt>
    <dgm:pt modelId="{686AA8E1-4074-C244-839A-1FEEFFF48169}">
      <dgm:prSet/>
      <dgm:spPr>
        <a:solidFill>
          <a:schemeClr val="accent4">
            <a:lumMod val="40000"/>
            <a:lumOff val="60000"/>
          </a:schemeClr>
        </a:solidFill>
      </dgm:spPr>
      <dgm:t>
        <a:bodyPr/>
        <a:lstStyle/>
        <a:p>
          <a:r>
            <a:rPr lang="en-IN" dirty="0">
              <a:solidFill>
                <a:schemeClr val="tx1"/>
              </a:solidFill>
            </a:rPr>
            <a:t>Non-experimental Hypothesis-testing Research – Independent variable NOT manipulated</a:t>
          </a:r>
        </a:p>
      </dgm:t>
    </dgm:pt>
    <dgm:pt modelId="{EB778F20-D8A5-BF49-895E-26413D59EC07}" type="parTrans" cxnId="{EDCF6DE9-F3E2-D14E-8AAE-284CD97C5CEA}">
      <dgm:prSet/>
      <dgm:spPr/>
      <dgm:t>
        <a:bodyPr/>
        <a:lstStyle/>
        <a:p>
          <a:endParaRPr lang="en-GB"/>
        </a:p>
      </dgm:t>
    </dgm:pt>
    <dgm:pt modelId="{28ECC8D3-3BB6-FF4E-B782-9D02EB412979}" type="sibTrans" cxnId="{EDCF6DE9-F3E2-D14E-8AAE-284CD97C5CEA}">
      <dgm:prSet/>
      <dgm:spPr/>
      <dgm:t>
        <a:bodyPr/>
        <a:lstStyle/>
        <a:p>
          <a:endParaRPr lang="en-GB"/>
        </a:p>
      </dgm:t>
    </dgm:pt>
    <dgm:pt modelId="{14E836E3-802D-AD4A-B738-B9FD55D4986D}" type="pres">
      <dgm:prSet presAssocID="{60984C12-1BC8-DB44-9360-11BB5F13D4C2}" presName="Name0" presStyleCnt="0">
        <dgm:presLayoutVars>
          <dgm:dir/>
          <dgm:animLvl val="lvl"/>
          <dgm:resizeHandles val="exact"/>
        </dgm:presLayoutVars>
      </dgm:prSet>
      <dgm:spPr/>
    </dgm:pt>
    <dgm:pt modelId="{43D9A25D-3369-3440-A48E-97034A57EBF2}" type="pres">
      <dgm:prSet presAssocID="{79B36BEA-BC05-CD49-B444-4F483C495A6B}" presName="linNode" presStyleCnt="0"/>
      <dgm:spPr/>
    </dgm:pt>
    <dgm:pt modelId="{A8C827AC-DF2C-474C-9FFF-D327AAEE5292}" type="pres">
      <dgm:prSet presAssocID="{79B36BEA-BC05-CD49-B444-4F483C495A6B}" presName="parentText" presStyleLbl="node1" presStyleIdx="0" presStyleCnt="3" custScaleX="267647">
        <dgm:presLayoutVars>
          <dgm:chMax val="1"/>
          <dgm:bulletEnabled val="1"/>
        </dgm:presLayoutVars>
      </dgm:prSet>
      <dgm:spPr/>
    </dgm:pt>
    <dgm:pt modelId="{4A24B903-3769-3246-A0B1-BACBD3856DD7}" type="pres">
      <dgm:prSet presAssocID="{CA3F65C4-D69E-5E45-B617-5164909FDE3C}" presName="sp" presStyleCnt="0"/>
      <dgm:spPr/>
    </dgm:pt>
    <dgm:pt modelId="{FF627E4B-3974-3C47-8A9F-A4C65DF21BA3}" type="pres">
      <dgm:prSet presAssocID="{C248D315-0F29-4A4F-A349-57D354E49148}" presName="linNode" presStyleCnt="0"/>
      <dgm:spPr/>
    </dgm:pt>
    <dgm:pt modelId="{C57EF4DD-F256-DC4C-8150-2C2FF64746EB}" type="pres">
      <dgm:prSet presAssocID="{C248D315-0F29-4A4F-A349-57D354E49148}" presName="parentText" presStyleLbl="node1" presStyleIdx="1" presStyleCnt="3" custScaleX="240727">
        <dgm:presLayoutVars>
          <dgm:chMax val="1"/>
          <dgm:bulletEnabled val="1"/>
        </dgm:presLayoutVars>
      </dgm:prSet>
      <dgm:spPr/>
    </dgm:pt>
    <dgm:pt modelId="{85742B1F-050D-1F42-B752-C0F78A41D591}" type="pres">
      <dgm:prSet presAssocID="{8A49FF4C-5268-8F45-952C-32F38D2A622B}" presName="sp" presStyleCnt="0"/>
      <dgm:spPr/>
    </dgm:pt>
    <dgm:pt modelId="{8B6FE63D-74BF-724E-9564-45DFF23711CE}" type="pres">
      <dgm:prSet presAssocID="{686AA8E1-4074-C244-839A-1FEEFFF48169}" presName="linNode" presStyleCnt="0"/>
      <dgm:spPr/>
    </dgm:pt>
    <dgm:pt modelId="{DAA562AE-2B7C-8042-A97D-EB098FE83154}" type="pres">
      <dgm:prSet presAssocID="{686AA8E1-4074-C244-839A-1FEEFFF48169}" presName="parentText" presStyleLbl="node1" presStyleIdx="2" presStyleCnt="3" custScaleX="207364">
        <dgm:presLayoutVars>
          <dgm:chMax val="1"/>
          <dgm:bulletEnabled val="1"/>
        </dgm:presLayoutVars>
      </dgm:prSet>
      <dgm:spPr/>
    </dgm:pt>
  </dgm:ptLst>
  <dgm:cxnLst>
    <dgm:cxn modelId="{687BB13E-6334-1A4D-B054-89062B038A1B}" srcId="{60984C12-1BC8-DB44-9360-11BB5F13D4C2}" destId="{79B36BEA-BC05-CD49-B444-4F483C495A6B}" srcOrd="0" destOrd="0" parTransId="{B726B7F9-4113-634D-8B5B-21F8568512C2}" sibTransId="{CA3F65C4-D69E-5E45-B617-5164909FDE3C}"/>
    <dgm:cxn modelId="{FDF49949-F281-6046-9349-8700471308E2}" type="presOf" srcId="{C248D315-0F29-4A4F-A349-57D354E49148}" destId="{C57EF4DD-F256-DC4C-8150-2C2FF64746EB}" srcOrd="0" destOrd="0" presId="urn:microsoft.com/office/officeart/2005/8/layout/vList5"/>
    <dgm:cxn modelId="{5AB228BD-40D2-A142-A4F6-A5BD8F3FFF69}" type="presOf" srcId="{60984C12-1BC8-DB44-9360-11BB5F13D4C2}" destId="{14E836E3-802D-AD4A-B738-B9FD55D4986D}" srcOrd="0" destOrd="0" presId="urn:microsoft.com/office/officeart/2005/8/layout/vList5"/>
    <dgm:cxn modelId="{03A5B9C0-8CC1-E94F-AABD-A9765B342F22}" type="presOf" srcId="{686AA8E1-4074-C244-839A-1FEEFFF48169}" destId="{DAA562AE-2B7C-8042-A97D-EB098FE83154}" srcOrd="0" destOrd="0" presId="urn:microsoft.com/office/officeart/2005/8/layout/vList5"/>
    <dgm:cxn modelId="{1494E7C7-C187-604B-8FD2-8B7892523969}" srcId="{60984C12-1BC8-DB44-9360-11BB5F13D4C2}" destId="{C248D315-0F29-4A4F-A349-57D354E49148}" srcOrd="1" destOrd="0" parTransId="{CF335B14-EBD9-4F47-830B-DD10EF8192EC}" sibTransId="{8A49FF4C-5268-8F45-952C-32F38D2A622B}"/>
    <dgm:cxn modelId="{EDCF6DE9-F3E2-D14E-8AAE-284CD97C5CEA}" srcId="{60984C12-1BC8-DB44-9360-11BB5F13D4C2}" destId="{686AA8E1-4074-C244-839A-1FEEFFF48169}" srcOrd="2" destOrd="0" parTransId="{EB778F20-D8A5-BF49-895E-26413D59EC07}" sibTransId="{28ECC8D3-3BB6-FF4E-B782-9D02EB412979}"/>
    <dgm:cxn modelId="{7DFDC6EC-1C25-5F48-A5B0-9389F44021A1}" type="presOf" srcId="{79B36BEA-BC05-CD49-B444-4F483C495A6B}" destId="{A8C827AC-DF2C-474C-9FFF-D327AAEE5292}" srcOrd="0" destOrd="0" presId="urn:microsoft.com/office/officeart/2005/8/layout/vList5"/>
    <dgm:cxn modelId="{89F7BF76-903E-664C-8568-3564A762E772}" type="presParOf" srcId="{14E836E3-802D-AD4A-B738-B9FD55D4986D}" destId="{43D9A25D-3369-3440-A48E-97034A57EBF2}" srcOrd="0" destOrd="0" presId="urn:microsoft.com/office/officeart/2005/8/layout/vList5"/>
    <dgm:cxn modelId="{BC47FE6C-DB3F-C146-A9D5-FB78893F9B59}" type="presParOf" srcId="{43D9A25D-3369-3440-A48E-97034A57EBF2}" destId="{A8C827AC-DF2C-474C-9FFF-D327AAEE5292}" srcOrd="0" destOrd="0" presId="urn:microsoft.com/office/officeart/2005/8/layout/vList5"/>
    <dgm:cxn modelId="{20394E22-2F2D-8A4A-AA0D-12C06787DAC6}" type="presParOf" srcId="{14E836E3-802D-AD4A-B738-B9FD55D4986D}" destId="{4A24B903-3769-3246-A0B1-BACBD3856DD7}" srcOrd="1" destOrd="0" presId="urn:microsoft.com/office/officeart/2005/8/layout/vList5"/>
    <dgm:cxn modelId="{6A105BC7-E120-BE48-9083-712B61FEE680}" type="presParOf" srcId="{14E836E3-802D-AD4A-B738-B9FD55D4986D}" destId="{FF627E4B-3974-3C47-8A9F-A4C65DF21BA3}" srcOrd="2" destOrd="0" presId="urn:microsoft.com/office/officeart/2005/8/layout/vList5"/>
    <dgm:cxn modelId="{797760B6-A3E8-F24F-971F-9FA6252B2C26}" type="presParOf" srcId="{FF627E4B-3974-3C47-8A9F-A4C65DF21BA3}" destId="{C57EF4DD-F256-DC4C-8150-2C2FF64746EB}" srcOrd="0" destOrd="0" presId="urn:microsoft.com/office/officeart/2005/8/layout/vList5"/>
    <dgm:cxn modelId="{9E6E55F3-F321-434A-ACDF-CFF7E777AAD2}" type="presParOf" srcId="{14E836E3-802D-AD4A-B738-B9FD55D4986D}" destId="{85742B1F-050D-1F42-B752-C0F78A41D591}" srcOrd="3" destOrd="0" presId="urn:microsoft.com/office/officeart/2005/8/layout/vList5"/>
    <dgm:cxn modelId="{9DCC1D98-FF35-574B-883B-3E3C5343457A}" type="presParOf" srcId="{14E836E3-802D-AD4A-B738-B9FD55D4986D}" destId="{8B6FE63D-74BF-724E-9564-45DFF23711CE}" srcOrd="4" destOrd="0" presId="urn:microsoft.com/office/officeart/2005/8/layout/vList5"/>
    <dgm:cxn modelId="{6961C7C1-ADB3-5E4F-80B5-E6D43F7824CE}" type="presParOf" srcId="{8B6FE63D-74BF-724E-9564-45DFF23711CE}" destId="{DAA562AE-2B7C-8042-A97D-EB098FE83154}" srcOrd="0"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7EE888C5-9E83-9046-8BF3-EC42E2D296D8}"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GB"/>
        </a:p>
      </dgm:t>
    </dgm:pt>
    <dgm:pt modelId="{FAE32502-6863-A04A-ADEA-A3B6603734A9}">
      <dgm:prSet/>
      <dgm:spPr>
        <a:solidFill>
          <a:schemeClr val="accent1">
            <a:lumMod val="40000"/>
            <a:lumOff val="60000"/>
          </a:schemeClr>
        </a:solidFill>
      </dgm:spPr>
      <dgm:t>
        <a:bodyPr/>
        <a:lstStyle/>
        <a:p>
          <a:pPr algn="just"/>
          <a:r>
            <a:rPr lang="en-IN" dirty="0">
              <a:solidFill>
                <a:schemeClr val="tx1"/>
              </a:solidFill>
            </a:rPr>
            <a:t>The process of examining the truth of a statistical hypothesis, relating to some research problem, is known as an experiment.</a:t>
          </a:r>
        </a:p>
      </dgm:t>
    </dgm:pt>
    <dgm:pt modelId="{AC5E58D8-AF09-F340-9391-25A323E95966}" type="parTrans" cxnId="{D33C285F-69B8-A246-9AC8-B6EEF83F28BA}">
      <dgm:prSet/>
      <dgm:spPr/>
      <dgm:t>
        <a:bodyPr/>
        <a:lstStyle/>
        <a:p>
          <a:endParaRPr lang="en-GB"/>
        </a:p>
      </dgm:t>
    </dgm:pt>
    <dgm:pt modelId="{18C6BAB3-1723-0E4D-95BB-7765C27FFC08}" type="sibTrans" cxnId="{D33C285F-69B8-A246-9AC8-B6EEF83F28BA}">
      <dgm:prSet/>
      <dgm:spPr/>
      <dgm:t>
        <a:bodyPr/>
        <a:lstStyle/>
        <a:p>
          <a:endParaRPr lang="en-GB"/>
        </a:p>
      </dgm:t>
    </dgm:pt>
    <dgm:pt modelId="{548A7A78-6BB6-5A45-8498-5BCD2B639730}">
      <dgm:prSet/>
      <dgm:spPr>
        <a:solidFill>
          <a:schemeClr val="accent2">
            <a:lumMod val="40000"/>
            <a:lumOff val="60000"/>
          </a:schemeClr>
        </a:solidFill>
      </dgm:spPr>
      <dgm:t>
        <a:bodyPr/>
        <a:lstStyle/>
        <a:p>
          <a:pPr algn="just"/>
          <a:r>
            <a:rPr lang="en-IN" dirty="0">
              <a:solidFill>
                <a:schemeClr val="tx1"/>
              </a:solidFill>
            </a:rPr>
            <a:t>Consider an experiment to examine the usefulness of a certain </a:t>
          </a:r>
          <a:r>
            <a:rPr lang="en-IN" u="sng" dirty="0">
              <a:solidFill>
                <a:schemeClr val="tx1"/>
              </a:solidFill>
            </a:rPr>
            <a:t>newly developed drug. </a:t>
          </a:r>
        </a:p>
      </dgm:t>
    </dgm:pt>
    <dgm:pt modelId="{0097B1BE-BF27-5F42-8F96-59DC7F87C475}" type="parTrans" cxnId="{EDB3137F-8C7E-2046-97BD-908A2B18C1E8}">
      <dgm:prSet/>
      <dgm:spPr/>
      <dgm:t>
        <a:bodyPr/>
        <a:lstStyle/>
        <a:p>
          <a:endParaRPr lang="en-GB"/>
        </a:p>
      </dgm:t>
    </dgm:pt>
    <dgm:pt modelId="{98D42ECF-C9FF-E943-B54B-74745DD4E6F0}" type="sibTrans" cxnId="{EDB3137F-8C7E-2046-97BD-908A2B18C1E8}">
      <dgm:prSet/>
      <dgm:spPr/>
      <dgm:t>
        <a:bodyPr/>
        <a:lstStyle/>
        <a:p>
          <a:endParaRPr lang="en-GB"/>
        </a:p>
      </dgm:t>
    </dgm:pt>
    <dgm:pt modelId="{6520980A-D5EA-7A43-A3E9-62A6B705932E}">
      <dgm:prSet/>
      <dgm:spPr>
        <a:solidFill>
          <a:schemeClr val="accent2">
            <a:lumMod val="60000"/>
            <a:lumOff val="40000"/>
          </a:schemeClr>
        </a:solidFill>
      </dgm:spPr>
      <dgm:t>
        <a:bodyPr/>
        <a:lstStyle/>
        <a:p>
          <a:pPr algn="just"/>
          <a:r>
            <a:rPr lang="en-IN" dirty="0">
              <a:solidFill>
                <a:schemeClr val="tx1"/>
              </a:solidFill>
            </a:rPr>
            <a:t>Experiments can be of two types: </a:t>
          </a:r>
          <a:r>
            <a:rPr lang="en-IN" b="1" dirty="0">
              <a:solidFill>
                <a:schemeClr val="tx1"/>
              </a:solidFill>
            </a:rPr>
            <a:t>absolute </a:t>
          </a:r>
          <a:r>
            <a:rPr lang="en-IN" dirty="0">
              <a:solidFill>
                <a:schemeClr val="tx1"/>
              </a:solidFill>
            </a:rPr>
            <a:t>and </a:t>
          </a:r>
          <a:r>
            <a:rPr lang="en-IN" b="1" dirty="0">
              <a:solidFill>
                <a:schemeClr val="tx1"/>
              </a:solidFill>
            </a:rPr>
            <a:t>comparative</a:t>
          </a:r>
          <a:endParaRPr lang="en-IN" b="1" dirty="0"/>
        </a:p>
      </dgm:t>
    </dgm:pt>
    <dgm:pt modelId="{B652EAD0-4D40-0042-AE42-4B51E46A2C2E}" type="parTrans" cxnId="{B3D903EA-7F3B-CB4E-8072-F137E71E6375}">
      <dgm:prSet/>
      <dgm:spPr/>
      <dgm:t>
        <a:bodyPr/>
        <a:lstStyle/>
        <a:p>
          <a:endParaRPr lang="en-GB"/>
        </a:p>
      </dgm:t>
    </dgm:pt>
    <dgm:pt modelId="{0D020456-9196-4043-852B-10ABC1E30915}" type="sibTrans" cxnId="{B3D903EA-7F3B-CB4E-8072-F137E71E6375}">
      <dgm:prSet/>
      <dgm:spPr/>
      <dgm:t>
        <a:bodyPr/>
        <a:lstStyle/>
        <a:p>
          <a:endParaRPr lang="en-GB"/>
        </a:p>
      </dgm:t>
    </dgm:pt>
    <dgm:pt modelId="{075F03BA-8F6D-4A42-B3FC-6CCCBEE4D361}">
      <dgm:prSet/>
      <dgm:spPr>
        <a:solidFill>
          <a:schemeClr val="accent2">
            <a:lumMod val="60000"/>
            <a:lumOff val="40000"/>
          </a:schemeClr>
        </a:solidFill>
      </dgm:spPr>
      <dgm:t>
        <a:bodyPr/>
        <a:lstStyle/>
        <a:p>
          <a:pPr algn="just"/>
          <a:r>
            <a:rPr lang="en-IN" dirty="0">
              <a:solidFill>
                <a:schemeClr val="tx1"/>
              </a:solidFill>
            </a:rPr>
            <a:t>If we want to determine the </a:t>
          </a:r>
          <a:r>
            <a:rPr lang="en-IN" dirty="0">
              <a:solidFill>
                <a:srgbClr val="C00000"/>
              </a:solidFill>
            </a:rPr>
            <a:t>impact of a fertilizer on the yield of a crop</a:t>
          </a:r>
          <a:r>
            <a:rPr lang="en-IN" dirty="0">
              <a:solidFill>
                <a:schemeClr val="tx1"/>
              </a:solidFill>
            </a:rPr>
            <a:t>, it is a case of absolute experiment; but if we want to determine the </a:t>
          </a:r>
          <a:r>
            <a:rPr lang="en-IN" dirty="0">
              <a:solidFill>
                <a:srgbClr val="C00000"/>
              </a:solidFill>
            </a:rPr>
            <a:t>impact of one fertilizer as compared to the impact of some other fertilizer</a:t>
          </a:r>
          <a:r>
            <a:rPr lang="en-IN" dirty="0">
              <a:solidFill>
                <a:schemeClr val="tx1"/>
              </a:solidFill>
            </a:rPr>
            <a:t>, our experiment then will be termed as a comparative experiment. </a:t>
          </a:r>
        </a:p>
      </dgm:t>
    </dgm:pt>
    <dgm:pt modelId="{B738B3A4-7DC6-9149-A623-8AF1F8D55EE9}" type="parTrans" cxnId="{DB8ED4BB-F1F7-F44E-B1B0-65C6D1C84B41}">
      <dgm:prSet/>
      <dgm:spPr/>
      <dgm:t>
        <a:bodyPr/>
        <a:lstStyle/>
        <a:p>
          <a:endParaRPr lang="en-GB"/>
        </a:p>
      </dgm:t>
    </dgm:pt>
    <dgm:pt modelId="{DD397444-A9CD-5340-826F-EEB3B275AD32}" type="sibTrans" cxnId="{DB8ED4BB-F1F7-F44E-B1B0-65C6D1C84B41}">
      <dgm:prSet/>
      <dgm:spPr/>
      <dgm:t>
        <a:bodyPr/>
        <a:lstStyle/>
        <a:p>
          <a:endParaRPr lang="en-GB"/>
        </a:p>
      </dgm:t>
    </dgm:pt>
    <dgm:pt modelId="{E1A95894-4E52-0043-BF3D-ACB21ABFC6B9}">
      <dgm:prSet/>
      <dgm:spPr>
        <a:solidFill>
          <a:schemeClr val="accent2">
            <a:lumMod val="60000"/>
            <a:lumOff val="40000"/>
          </a:schemeClr>
        </a:solidFill>
      </dgm:spPr>
      <dgm:t>
        <a:bodyPr/>
        <a:lstStyle/>
        <a:p>
          <a:pPr algn="just"/>
          <a:r>
            <a:rPr lang="en-IN" dirty="0">
              <a:solidFill>
                <a:schemeClr val="tx1"/>
              </a:solidFill>
            </a:rPr>
            <a:t>Usually undertake comparative experiments when we talk of designs of experiments. </a:t>
          </a:r>
        </a:p>
      </dgm:t>
    </dgm:pt>
    <dgm:pt modelId="{DA5D16BC-7A62-E040-B470-4DC91A73F715}" type="parTrans" cxnId="{8F308BCE-D451-D149-B7F1-C46DF25FF370}">
      <dgm:prSet/>
      <dgm:spPr/>
      <dgm:t>
        <a:bodyPr/>
        <a:lstStyle/>
        <a:p>
          <a:endParaRPr lang="en-GB"/>
        </a:p>
      </dgm:t>
    </dgm:pt>
    <dgm:pt modelId="{999E8CE7-BB30-494B-8105-AD3F7A55FB44}" type="sibTrans" cxnId="{8F308BCE-D451-D149-B7F1-C46DF25FF370}">
      <dgm:prSet/>
      <dgm:spPr/>
      <dgm:t>
        <a:bodyPr/>
        <a:lstStyle/>
        <a:p>
          <a:endParaRPr lang="en-GB"/>
        </a:p>
      </dgm:t>
    </dgm:pt>
    <dgm:pt modelId="{9EAAF008-4078-A747-B5A2-98D1938D1F9F}" type="pres">
      <dgm:prSet presAssocID="{7EE888C5-9E83-9046-8BF3-EC42E2D296D8}" presName="Name0" presStyleCnt="0">
        <dgm:presLayoutVars>
          <dgm:dir/>
          <dgm:animLvl val="lvl"/>
          <dgm:resizeHandles val="exact"/>
        </dgm:presLayoutVars>
      </dgm:prSet>
      <dgm:spPr/>
    </dgm:pt>
    <dgm:pt modelId="{AACA5A2C-1650-A149-8889-25BC8CD69A17}" type="pres">
      <dgm:prSet presAssocID="{FAE32502-6863-A04A-ADEA-A3B6603734A9}" presName="linNode" presStyleCnt="0"/>
      <dgm:spPr/>
    </dgm:pt>
    <dgm:pt modelId="{3D1C5D50-6F15-F34E-B095-F2E2365D59D6}" type="pres">
      <dgm:prSet presAssocID="{FAE32502-6863-A04A-ADEA-A3B6603734A9}" presName="parentText" presStyleLbl="node1" presStyleIdx="0" presStyleCnt="5" custScaleX="277778">
        <dgm:presLayoutVars>
          <dgm:chMax val="1"/>
          <dgm:bulletEnabled val="1"/>
        </dgm:presLayoutVars>
      </dgm:prSet>
      <dgm:spPr/>
    </dgm:pt>
    <dgm:pt modelId="{F0C0B3AB-1F4C-FD4D-874B-D26DD482BC66}" type="pres">
      <dgm:prSet presAssocID="{18C6BAB3-1723-0E4D-95BB-7765C27FFC08}" presName="sp" presStyleCnt="0"/>
      <dgm:spPr/>
    </dgm:pt>
    <dgm:pt modelId="{62931916-98FB-1144-B7EC-DF16E8A0912F}" type="pres">
      <dgm:prSet presAssocID="{548A7A78-6BB6-5A45-8498-5BCD2B639730}" presName="linNode" presStyleCnt="0"/>
      <dgm:spPr/>
    </dgm:pt>
    <dgm:pt modelId="{AC8B2811-88B3-A849-B8AD-F08256A8C5E1}" type="pres">
      <dgm:prSet presAssocID="{548A7A78-6BB6-5A45-8498-5BCD2B639730}" presName="parentText" presStyleLbl="node1" presStyleIdx="1" presStyleCnt="5" custScaleX="276653">
        <dgm:presLayoutVars>
          <dgm:chMax val="1"/>
          <dgm:bulletEnabled val="1"/>
        </dgm:presLayoutVars>
      </dgm:prSet>
      <dgm:spPr/>
    </dgm:pt>
    <dgm:pt modelId="{A05EEC9B-6B8F-8649-A6B7-75C70B2DC691}" type="pres">
      <dgm:prSet presAssocID="{98D42ECF-C9FF-E943-B54B-74745DD4E6F0}" presName="sp" presStyleCnt="0"/>
      <dgm:spPr/>
    </dgm:pt>
    <dgm:pt modelId="{FE16EF11-2041-2D45-A3BC-3A12BCF98F1F}" type="pres">
      <dgm:prSet presAssocID="{6520980A-D5EA-7A43-A3E9-62A6B705932E}" presName="linNode" presStyleCnt="0"/>
      <dgm:spPr/>
    </dgm:pt>
    <dgm:pt modelId="{00C29DC4-6D34-9E46-9736-864A6DEF12C1}" type="pres">
      <dgm:prSet presAssocID="{6520980A-D5EA-7A43-A3E9-62A6B705932E}" presName="parentText" presStyleLbl="node1" presStyleIdx="2" presStyleCnt="5" custScaleX="277778" custLinFactNeighborX="-136" custLinFactNeighborY="2158">
        <dgm:presLayoutVars>
          <dgm:chMax val="1"/>
          <dgm:bulletEnabled val="1"/>
        </dgm:presLayoutVars>
      </dgm:prSet>
      <dgm:spPr/>
    </dgm:pt>
    <dgm:pt modelId="{2961E9CA-7043-A74B-87E8-3775EF15F93C}" type="pres">
      <dgm:prSet presAssocID="{0D020456-9196-4043-852B-10ABC1E30915}" presName="sp" presStyleCnt="0"/>
      <dgm:spPr/>
    </dgm:pt>
    <dgm:pt modelId="{910639BF-AEC3-674E-B46F-5972BAB4D870}" type="pres">
      <dgm:prSet presAssocID="{075F03BA-8F6D-4A42-B3FC-6CCCBEE4D361}" presName="linNode" presStyleCnt="0"/>
      <dgm:spPr/>
    </dgm:pt>
    <dgm:pt modelId="{92379ADA-CCBE-D440-A5BA-A1DBD1D45592}" type="pres">
      <dgm:prSet presAssocID="{075F03BA-8F6D-4A42-B3FC-6CCCBEE4D361}" presName="parentText" presStyleLbl="node1" presStyleIdx="3" presStyleCnt="5" custScaleX="277778">
        <dgm:presLayoutVars>
          <dgm:chMax val="1"/>
          <dgm:bulletEnabled val="1"/>
        </dgm:presLayoutVars>
      </dgm:prSet>
      <dgm:spPr/>
    </dgm:pt>
    <dgm:pt modelId="{13BFEA08-899B-404F-8FFF-991972857BA7}" type="pres">
      <dgm:prSet presAssocID="{DD397444-A9CD-5340-826F-EEB3B275AD32}" presName="sp" presStyleCnt="0"/>
      <dgm:spPr/>
    </dgm:pt>
    <dgm:pt modelId="{04055703-932E-E94F-9B3C-5A5DB976B3E1}" type="pres">
      <dgm:prSet presAssocID="{E1A95894-4E52-0043-BF3D-ACB21ABFC6B9}" presName="linNode" presStyleCnt="0"/>
      <dgm:spPr/>
    </dgm:pt>
    <dgm:pt modelId="{CE157DF5-EB30-2549-9C35-A065782C8525}" type="pres">
      <dgm:prSet presAssocID="{E1A95894-4E52-0043-BF3D-ACB21ABFC6B9}" presName="parentText" presStyleLbl="node1" presStyleIdx="4" presStyleCnt="5" custScaleX="277778">
        <dgm:presLayoutVars>
          <dgm:chMax val="1"/>
          <dgm:bulletEnabled val="1"/>
        </dgm:presLayoutVars>
      </dgm:prSet>
      <dgm:spPr/>
    </dgm:pt>
  </dgm:ptLst>
  <dgm:cxnLst>
    <dgm:cxn modelId="{CC22E413-7823-1649-91B9-ED26EF6E3974}" type="presOf" srcId="{548A7A78-6BB6-5A45-8498-5BCD2B639730}" destId="{AC8B2811-88B3-A849-B8AD-F08256A8C5E1}" srcOrd="0" destOrd="0" presId="urn:microsoft.com/office/officeart/2005/8/layout/vList5"/>
    <dgm:cxn modelId="{95E68E29-3E25-4547-A65A-096ED0EE4BDB}" type="presOf" srcId="{E1A95894-4E52-0043-BF3D-ACB21ABFC6B9}" destId="{CE157DF5-EB30-2549-9C35-A065782C8525}" srcOrd="0" destOrd="0" presId="urn:microsoft.com/office/officeart/2005/8/layout/vList5"/>
    <dgm:cxn modelId="{D33C285F-69B8-A246-9AC8-B6EEF83F28BA}" srcId="{7EE888C5-9E83-9046-8BF3-EC42E2D296D8}" destId="{FAE32502-6863-A04A-ADEA-A3B6603734A9}" srcOrd="0" destOrd="0" parTransId="{AC5E58D8-AF09-F340-9391-25A323E95966}" sibTransId="{18C6BAB3-1723-0E4D-95BB-7765C27FFC08}"/>
    <dgm:cxn modelId="{EDB3137F-8C7E-2046-97BD-908A2B18C1E8}" srcId="{7EE888C5-9E83-9046-8BF3-EC42E2D296D8}" destId="{548A7A78-6BB6-5A45-8498-5BCD2B639730}" srcOrd="1" destOrd="0" parTransId="{0097B1BE-BF27-5F42-8F96-59DC7F87C475}" sibTransId="{98D42ECF-C9FF-E943-B54B-74745DD4E6F0}"/>
    <dgm:cxn modelId="{DB8ED4BB-F1F7-F44E-B1B0-65C6D1C84B41}" srcId="{7EE888C5-9E83-9046-8BF3-EC42E2D296D8}" destId="{075F03BA-8F6D-4A42-B3FC-6CCCBEE4D361}" srcOrd="3" destOrd="0" parTransId="{B738B3A4-7DC6-9149-A623-8AF1F8D55EE9}" sibTransId="{DD397444-A9CD-5340-826F-EEB3B275AD32}"/>
    <dgm:cxn modelId="{855EAECB-C99E-0548-8F58-4D921EFC5390}" type="presOf" srcId="{6520980A-D5EA-7A43-A3E9-62A6B705932E}" destId="{00C29DC4-6D34-9E46-9736-864A6DEF12C1}" srcOrd="0" destOrd="0" presId="urn:microsoft.com/office/officeart/2005/8/layout/vList5"/>
    <dgm:cxn modelId="{509D4FCE-ED13-AA4C-BDDB-4BFF280BBAB0}" type="presOf" srcId="{FAE32502-6863-A04A-ADEA-A3B6603734A9}" destId="{3D1C5D50-6F15-F34E-B095-F2E2365D59D6}" srcOrd="0" destOrd="0" presId="urn:microsoft.com/office/officeart/2005/8/layout/vList5"/>
    <dgm:cxn modelId="{8F308BCE-D451-D149-B7F1-C46DF25FF370}" srcId="{7EE888C5-9E83-9046-8BF3-EC42E2D296D8}" destId="{E1A95894-4E52-0043-BF3D-ACB21ABFC6B9}" srcOrd="4" destOrd="0" parTransId="{DA5D16BC-7A62-E040-B470-4DC91A73F715}" sibTransId="{999E8CE7-BB30-494B-8105-AD3F7A55FB44}"/>
    <dgm:cxn modelId="{B3D903EA-7F3B-CB4E-8072-F137E71E6375}" srcId="{7EE888C5-9E83-9046-8BF3-EC42E2D296D8}" destId="{6520980A-D5EA-7A43-A3E9-62A6B705932E}" srcOrd="2" destOrd="0" parTransId="{B652EAD0-4D40-0042-AE42-4B51E46A2C2E}" sibTransId="{0D020456-9196-4043-852B-10ABC1E30915}"/>
    <dgm:cxn modelId="{C782B7F7-9173-6241-A0AC-5B703A37811D}" type="presOf" srcId="{075F03BA-8F6D-4A42-B3FC-6CCCBEE4D361}" destId="{92379ADA-CCBE-D440-A5BA-A1DBD1D45592}" srcOrd="0" destOrd="0" presId="urn:microsoft.com/office/officeart/2005/8/layout/vList5"/>
    <dgm:cxn modelId="{BCF497FE-198A-7948-A856-47EA6DF90170}" type="presOf" srcId="{7EE888C5-9E83-9046-8BF3-EC42E2D296D8}" destId="{9EAAF008-4078-A747-B5A2-98D1938D1F9F}" srcOrd="0" destOrd="0" presId="urn:microsoft.com/office/officeart/2005/8/layout/vList5"/>
    <dgm:cxn modelId="{57DE1B8D-5BD9-944C-8F9C-ED241392D55A}" type="presParOf" srcId="{9EAAF008-4078-A747-B5A2-98D1938D1F9F}" destId="{AACA5A2C-1650-A149-8889-25BC8CD69A17}" srcOrd="0" destOrd="0" presId="urn:microsoft.com/office/officeart/2005/8/layout/vList5"/>
    <dgm:cxn modelId="{925D99A6-0322-544C-8DB8-CFF0A0FA8E06}" type="presParOf" srcId="{AACA5A2C-1650-A149-8889-25BC8CD69A17}" destId="{3D1C5D50-6F15-F34E-B095-F2E2365D59D6}" srcOrd="0" destOrd="0" presId="urn:microsoft.com/office/officeart/2005/8/layout/vList5"/>
    <dgm:cxn modelId="{39238529-CEE0-C340-9F72-CA294428E903}" type="presParOf" srcId="{9EAAF008-4078-A747-B5A2-98D1938D1F9F}" destId="{F0C0B3AB-1F4C-FD4D-874B-D26DD482BC66}" srcOrd="1" destOrd="0" presId="urn:microsoft.com/office/officeart/2005/8/layout/vList5"/>
    <dgm:cxn modelId="{D1ABABED-5CE2-DF4B-809B-B2B48458D64B}" type="presParOf" srcId="{9EAAF008-4078-A747-B5A2-98D1938D1F9F}" destId="{62931916-98FB-1144-B7EC-DF16E8A0912F}" srcOrd="2" destOrd="0" presId="urn:microsoft.com/office/officeart/2005/8/layout/vList5"/>
    <dgm:cxn modelId="{829C58A1-DDC3-984F-9847-F7C63D75B20D}" type="presParOf" srcId="{62931916-98FB-1144-B7EC-DF16E8A0912F}" destId="{AC8B2811-88B3-A849-B8AD-F08256A8C5E1}" srcOrd="0" destOrd="0" presId="urn:microsoft.com/office/officeart/2005/8/layout/vList5"/>
    <dgm:cxn modelId="{D967877B-DD58-9A40-B54F-E5A52258AE5D}" type="presParOf" srcId="{9EAAF008-4078-A747-B5A2-98D1938D1F9F}" destId="{A05EEC9B-6B8F-8649-A6B7-75C70B2DC691}" srcOrd="3" destOrd="0" presId="urn:microsoft.com/office/officeart/2005/8/layout/vList5"/>
    <dgm:cxn modelId="{267C7B48-5BE4-8D44-89AC-FD2748CBA425}" type="presParOf" srcId="{9EAAF008-4078-A747-B5A2-98D1938D1F9F}" destId="{FE16EF11-2041-2D45-A3BC-3A12BCF98F1F}" srcOrd="4" destOrd="0" presId="urn:microsoft.com/office/officeart/2005/8/layout/vList5"/>
    <dgm:cxn modelId="{A7664ACD-57AA-A040-BB7C-4C9AB0C8DB00}" type="presParOf" srcId="{FE16EF11-2041-2D45-A3BC-3A12BCF98F1F}" destId="{00C29DC4-6D34-9E46-9736-864A6DEF12C1}" srcOrd="0" destOrd="0" presId="urn:microsoft.com/office/officeart/2005/8/layout/vList5"/>
    <dgm:cxn modelId="{FD7758F4-0DF9-CA40-87CE-2AA6A5E211B6}" type="presParOf" srcId="{9EAAF008-4078-A747-B5A2-98D1938D1F9F}" destId="{2961E9CA-7043-A74B-87E8-3775EF15F93C}" srcOrd="5" destOrd="0" presId="urn:microsoft.com/office/officeart/2005/8/layout/vList5"/>
    <dgm:cxn modelId="{4A5F0287-7FA2-554E-834A-CDFFC5C090EA}" type="presParOf" srcId="{9EAAF008-4078-A747-B5A2-98D1938D1F9F}" destId="{910639BF-AEC3-674E-B46F-5972BAB4D870}" srcOrd="6" destOrd="0" presId="urn:microsoft.com/office/officeart/2005/8/layout/vList5"/>
    <dgm:cxn modelId="{1135D29A-DF77-B640-B26E-CFA0B737CC19}" type="presParOf" srcId="{910639BF-AEC3-674E-B46F-5972BAB4D870}" destId="{92379ADA-CCBE-D440-A5BA-A1DBD1D45592}" srcOrd="0" destOrd="0" presId="urn:microsoft.com/office/officeart/2005/8/layout/vList5"/>
    <dgm:cxn modelId="{B1F3198F-8C3C-4543-A111-E280DB117CA5}" type="presParOf" srcId="{9EAAF008-4078-A747-B5A2-98D1938D1F9F}" destId="{13BFEA08-899B-404F-8FFF-991972857BA7}" srcOrd="7" destOrd="0" presId="urn:microsoft.com/office/officeart/2005/8/layout/vList5"/>
    <dgm:cxn modelId="{07D6F116-25BC-3643-8D22-6CAF23585E9E}" type="presParOf" srcId="{9EAAF008-4078-A747-B5A2-98D1938D1F9F}" destId="{04055703-932E-E94F-9B3C-5A5DB976B3E1}" srcOrd="8" destOrd="0" presId="urn:microsoft.com/office/officeart/2005/8/layout/vList5"/>
    <dgm:cxn modelId="{061F0A59-6F95-434F-9F3E-3C89C2C3C3B1}" type="presParOf" srcId="{04055703-932E-E94F-9B3C-5A5DB976B3E1}" destId="{CE157DF5-EB30-2549-9C35-A065782C8525}" srcOrd="0"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E54FCE0F-D607-3743-A0EF-E86F8C503F45}" type="doc">
      <dgm:prSet loTypeId="urn:microsoft.com/office/officeart/2005/8/layout/vList2" loCatId="list" qsTypeId="urn:microsoft.com/office/officeart/2005/8/quickstyle/simple3" qsCatId="simple" csTypeId="urn:microsoft.com/office/officeart/2005/8/colors/accent6_2" csCatId="accent6"/>
      <dgm:spPr/>
      <dgm:t>
        <a:bodyPr/>
        <a:lstStyle/>
        <a:p>
          <a:endParaRPr lang="en-GB"/>
        </a:p>
      </dgm:t>
    </dgm:pt>
    <dgm:pt modelId="{F257AA4D-77D0-F744-B201-B9B83B5322A7}">
      <dgm:prSet/>
      <dgm:spPr/>
      <dgm:t>
        <a:bodyPr/>
        <a:lstStyle/>
        <a:p>
          <a:r>
            <a:rPr lang="en-IN" dirty="0"/>
            <a:t>The pre-determined plots or the blocks, where different treatments are used, are known as experimental units. Such experimental units must be selected (defined) very carefully. </a:t>
          </a:r>
        </a:p>
      </dgm:t>
    </dgm:pt>
    <dgm:pt modelId="{3DE1D19A-B3FF-C143-A582-7EA0CF243402}" type="parTrans" cxnId="{666ECD75-8FE1-9F4F-A6BB-144793D06109}">
      <dgm:prSet/>
      <dgm:spPr/>
      <dgm:t>
        <a:bodyPr/>
        <a:lstStyle/>
        <a:p>
          <a:endParaRPr lang="en-GB"/>
        </a:p>
      </dgm:t>
    </dgm:pt>
    <dgm:pt modelId="{F3B7E4D2-5801-3043-B8EB-A6B38F1AD6C3}" type="sibTrans" cxnId="{666ECD75-8FE1-9F4F-A6BB-144793D06109}">
      <dgm:prSet/>
      <dgm:spPr/>
      <dgm:t>
        <a:bodyPr/>
        <a:lstStyle/>
        <a:p>
          <a:endParaRPr lang="en-GB"/>
        </a:p>
      </dgm:t>
    </dgm:pt>
    <dgm:pt modelId="{804FCC0E-9F45-CB40-9F40-9708D9261A4A}" type="pres">
      <dgm:prSet presAssocID="{E54FCE0F-D607-3743-A0EF-E86F8C503F45}" presName="linear" presStyleCnt="0">
        <dgm:presLayoutVars>
          <dgm:animLvl val="lvl"/>
          <dgm:resizeHandles val="exact"/>
        </dgm:presLayoutVars>
      </dgm:prSet>
      <dgm:spPr/>
    </dgm:pt>
    <dgm:pt modelId="{ABB92581-7C74-834E-8DD9-FB637B216BAA}" type="pres">
      <dgm:prSet presAssocID="{F257AA4D-77D0-F744-B201-B9B83B5322A7}" presName="parentText" presStyleLbl="node1" presStyleIdx="0" presStyleCnt="1">
        <dgm:presLayoutVars>
          <dgm:chMax val="0"/>
          <dgm:bulletEnabled val="1"/>
        </dgm:presLayoutVars>
      </dgm:prSet>
      <dgm:spPr/>
    </dgm:pt>
  </dgm:ptLst>
  <dgm:cxnLst>
    <dgm:cxn modelId="{2200E03E-5808-9C4E-B699-DDB5C2536B86}" type="presOf" srcId="{F257AA4D-77D0-F744-B201-B9B83B5322A7}" destId="{ABB92581-7C74-834E-8DD9-FB637B216BAA}" srcOrd="0" destOrd="0" presId="urn:microsoft.com/office/officeart/2005/8/layout/vList2"/>
    <dgm:cxn modelId="{8FFCD144-EBF6-AD4E-8A78-117ADCBA555B}" type="presOf" srcId="{E54FCE0F-D607-3743-A0EF-E86F8C503F45}" destId="{804FCC0E-9F45-CB40-9F40-9708D9261A4A}" srcOrd="0" destOrd="0" presId="urn:microsoft.com/office/officeart/2005/8/layout/vList2"/>
    <dgm:cxn modelId="{666ECD75-8FE1-9F4F-A6BB-144793D06109}" srcId="{E54FCE0F-D607-3743-A0EF-E86F8C503F45}" destId="{F257AA4D-77D0-F744-B201-B9B83B5322A7}" srcOrd="0" destOrd="0" parTransId="{3DE1D19A-B3FF-C143-A582-7EA0CF243402}" sibTransId="{F3B7E4D2-5801-3043-B8EB-A6B38F1AD6C3}"/>
    <dgm:cxn modelId="{A7E82E7B-B2F5-4B43-B0F5-8B48C45ADCEE}" type="presParOf" srcId="{804FCC0E-9F45-CB40-9F40-9708D9261A4A}" destId="{ABB92581-7C74-834E-8DD9-FB637B216BAA}"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A17CE4-9B02-6D42-978C-BC8ACE06CF68}">
      <dsp:nvSpPr>
        <dsp:cNvPr id="0" name=""/>
        <dsp:cNvSpPr/>
      </dsp:nvSpPr>
      <dsp:spPr>
        <a:xfrm>
          <a:off x="0" y="345"/>
          <a:ext cx="8901193" cy="1199638"/>
        </a:xfrm>
        <a:prstGeom prst="roundRect">
          <a:avLst/>
        </a:prstGeom>
        <a:solidFill>
          <a:srgbClr val="FF8AD8"/>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IN" sz="2400" kern="1200" dirty="0"/>
            <a:t>Confounding variables (a.k.a. confounders or confounding factors) are a type of </a:t>
          </a:r>
          <a:r>
            <a:rPr lang="en-IN" sz="2400" kern="1200" dirty="0">
              <a:solidFill>
                <a:srgbClr val="0061B7"/>
              </a:solidFill>
              <a:hlinkClick xmlns:r="http://schemas.openxmlformats.org/officeDocument/2006/relationships" r:id="rId1">
                <a:extLst>
                  <a:ext uri="{A12FA001-AC4F-418D-AE19-62706E023703}">
                    <ahyp:hlinkClr xmlns:ahyp="http://schemas.microsoft.com/office/drawing/2018/hyperlinkcolor" val="tx"/>
                  </a:ext>
                </a:extLst>
              </a:hlinkClick>
            </a:rPr>
            <a:t>extraneous variable</a:t>
          </a:r>
          <a:r>
            <a:rPr lang="en-IN" sz="2400" kern="1200" dirty="0">
              <a:solidFill>
                <a:srgbClr val="0061B7"/>
              </a:solidFill>
            </a:rPr>
            <a:t> </a:t>
          </a:r>
          <a:r>
            <a:rPr lang="en-IN" sz="2400" kern="1200" dirty="0"/>
            <a:t>that are related to a study’s </a:t>
          </a:r>
          <a:r>
            <a:rPr lang="en-IN" sz="2400" i="1" kern="1200" dirty="0">
              <a:solidFill>
                <a:srgbClr val="0061B7"/>
              </a:solidFill>
              <a:hlinkClick xmlns:r="http://schemas.openxmlformats.org/officeDocument/2006/relationships" r:id="rId2">
                <a:extLst>
                  <a:ext uri="{A12FA001-AC4F-418D-AE19-62706E023703}">
                    <ahyp:hlinkClr xmlns:ahyp="http://schemas.microsoft.com/office/drawing/2018/hyperlinkcolor" val="tx"/>
                  </a:ext>
                </a:extLst>
              </a:hlinkClick>
            </a:rPr>
            <a:t>independent and dependent variables</a:t>
          </a:r>
          <a:r>
            <a:rPr lang="en-IN" sz="2100" i="1" kern="1200" dirty="0">
              <a:solidFill>
                <a:srgbClr val="0061B7"/>
              </a:solidFill>
            </a:rPr>
            <a:t>.</a:t>
          </a:r>
        </a:p>
      </dsp:txBody>
      <dsp:txXfrm>
        <a:off x="58562" y="58907"/>
        <a:ext cx="8784069" cy="108251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CF219C2-7B93-9141-A867-A76A844F6B52}">
      <dsp:nvSpPr>
        <dsp:cNvPr id="0" name=""/>
        <dsp:cNvSpPr/>
      </dsp:nvSpPr>
      <dsp:spPr>
        <a:xfrm>
          <a:off x="0" y="524684"/>
          <a:ext cx="7761531" cy="520290"/>
        </a:xfrm>
        <a:prstGeom prst="roundRect">
          <a:avLst/>
        </a:prstGeom>
        <a:solidFill>
          <a:schemeClr val="accent2">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IN" sz="2400" kern="1200" dirty="0">
              <a:solidFill>
                <a:schemeClr val="tx1"/>
              </a:solidFill>
            </a:rPr>
            <a:t>A variable must meet two conditions to be a confounder: </a:t>
          </a:r>
        </a:p>
        <a:p>
          <a:pPr marL="0" lvl="0" indent="0" algn="l" defTabSz="1066800">
            <a:lnSpc>
              <a:spcPct val="90000"/>
            </a:lnSpc>
            <a:spcBef>
              <a:spcPct val="0"/>
            </a:spcBef>
            <a:spcAft>
              <a:spcPct val="35000"/>
            </a:spcAft>
            <a:buNone/>
          </a:pPr>
          <a:r>
            <a:rPr lang="en-IN" sz="2400" kern="1200" dirty="0">
              <a:solidFill>
                <a:schemeClr val="tx1"/>
              </a:solidFill>
            </a:rPr>
            <a:t>It must be </a:t>
          </a:r>
          <a:r>
            <a:rPr lang="en-IN" sz="2400" kern="1200" dirty="0">
              <a:solidFill>
                <a:schemeClr val="tx1"/>
              </a:solidFill>
              <a:hlinkClick xmlns:r="http://schemas.openxmlformats.org/officeDocument/2006/relationships" r:id="rId1">
                <a:extLst>
                  <a:ext uri="{A12FA001-AC4F-418D-AE19-62706E023703}">
                    <ahyp:hlinkClr xmlns:ahyp="http://schemas.microsoft.com/office/drawing/2018/hyperlinkcolor" val="tx"/>
                  </a:ext>
                </a:extLst>
              </a:hlinkClick>
            </a:rPr>
            <a:t>correlated</a:t>
          </a:r>
          <a:r>
            <a:rPr lang="en-IN" sz="2400" kern="1200" dirty="0">
              <a:solidFill>
                <a:schemeClr val="tx1"/>
              </a:solidFill>
            </a:rPr>
            <a:t> with the independent variable. This may be a causal relationship, but it does not have to be. </a:t>
          </a:r>
        </a:p>
        <a:p>
          <a:pPr marL="0" lvl="0" indent="0" algn="l" defTabSz="1066800">
            <a:lnSpc>
              <a:spcPct val="90000"/>
            </a:lnSpc>
            <a:spcBef>
              <a:spcPct val="0"/>
            </a:spcBef>
            <a:spcAft>
              <a:spcPct val="35000"/>
            </a:spcAft>
            <a:buNone/>
          </a:pPr>
          <a:r>
            <a:rPr lang="en-IN" sz="2400" kern="1200" dirty="0">
              <a:solidFill>
                <a:schemeClr val="tx1"/>
              </a:solidFill>
            </a:rPr>
            <a:t>It must be causally related to the dependent variable.</a:t>
          </a:r>
        </a:p>
      </dsp:txBody>
      <dsp:txXfrm>
        <a:off x="25398" y="550082"/>
        <a:ext cx="7710735" cy="46949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5DD2190-53CC-8D47-B1F4-3066C6258404}">
      <dsp:nvSpPr>
        <dsp:cNvPr id="0" name=""/>
        <dsp:cNvSpPr/>
      </dsp:nvSpPr>
      <dsp:spPr>
        <a:xfrm>
          <a:off x="0" y="0"/>
          <a:ext cx="9506012" cy="834877"/>
        </a:xfrm>
        <a:prstGeom prst="roundRect">
          <a:avLst>
            <a:gd name="adj" fmla="val 10000"/>
          </a:avLst>
        </a:prstGeom>
        <a:solidFill>
          <a:schemeClr val="bg2">
            <a:lumMod val="9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IN" sz="1600" kern="1200" dirty="0">
              <a:solidFill>
                <a:schemeClr val="tx1"/>
              </a:solidFill>
            </a:rPr>
            <a:t>When a </a:t>
          </a:r>
          <a:r>
            <a:rPr lang="en-IN" sz="1600" kern="1200" dirty="0">
              <a:solidFill>
                <a:srgbClr val="FF0000"/>
              </a:solidFill>
            </a:rPr>
            <a:t>prediction or a hypothesis relationship </a:t>
          </a:r>
          <a:r>
            <a:rPr lang="en-IN" sz="1600" kern="1200" dirty="0">
              <a:solidFill>
                <a:schemeClr val="tx1"/>
              </a:solidFill>
            </a:rPr>
            <a:t>is to be tested by </a:t>
          </a:r>
          <a:r>
            <a:rPr lang="en-IN" sz="1600" kern="1200" dirty="0">
              <a:solidFill>
                <a:srgbClr val="FF0000"/>
              </a:solidFill>
            </a:rPr>
            <a:t>scientific methods</a:t>
          </a:r>
          <a:r>
            <a:rPr lang="en-IN" sz="1600" kern="1200" dirty="0">
              <a:solidFill>
                <a:schemeClr val="tx1"/>
              </a:solidFill>
            </a:rPr>
            <a:t>, it is termed as ‘research hypothesis’.</a:t>
          </a:r>
        </a:p>
      </dsp:txBody>
      <dsp:txXfrm>
        <a:off x="1984690" y="0"/>
        <a:ext cx="7521321" cy="834877"/>
      </dsp:txXfrm>
    </dsp:sp>
    <dsp:sp modelId="{2610020D-26A1-8147-AC69-D0635CDB4A1B}">
      <dsp:nvSpPr>
        <dsp:cNvPr id="0" name=""/>
        <dsp:cNvSpPr/>
      </dsp:nvSpPr>
      <dsp:spPr>
        <a:xfrm>
          <a:off x="83487" y="83487"/>
          <a:ext cx="1901202" cy="667901"/>
        </a:xfrm>
        <a:prstGeom prst="roundRect">
          <a:avLst>
            <a:gd name="adj" fmla="val 10000"/>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44000" b="-44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8359215-E1D3-C44A-9A8C-0C92871DBF97}">
      <dsp:nvSpPr>
        <dsp:cNvPr id="0" name=""/>
        <dsp:cNvSpPr/>
      </dsp:nvSpPr>
      <dsp:spPr>
        <a:xfrm>
          <a:off x="0" y="918365"/>
          <a:ext cx="9506012" cy="834877"/>
        </a:xfrm>
        <a:prstGeom prst="roundRect">
          <a:avLst>
            <a:gd name="adj" fmla="val 10000"/>
          </a:avLst>
        </a:prstGeom>
        <a:solidFill>
          <a:schemeClr val="bg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IN" sz="1600" kern="1200" dirty="0">
              <a:solidFill>
                <a:schemeClr val="tx1"/>
              </a:solidFill>
            </a:rPr>
            <a:t>Is a predictive statement that relates an </a:t>
          </a:r>
          <a:r>
            <a:rPr lang="en-IN" sz="1600" kern="1200" dirty="0">
              <a:solidFill>
                <a:srgbClr val="FF0000"/>
              </a:solidFill>
            </a:rPr>
            <a:t>independent variable </a:t>
          </a:r>
          <a:r>
            <a:rPr lang="en-IN" sz="1600" kern="1200" dirty="0">
              <a:solidFill>
                <a:schemeClr val="tx1"/>
              </a:solidFill>
            </a:rPr>
            <a:t>to a </a:t>
          </a:r>
          <a:r>
            <a:rPr lang="en-IN" sz="1600" kern="1200" dirty="0">
              <a:solidFill>
                <a:srgbClr val="FF0000"/>
              </a:solidFill>
            </a:rPr>
            <a:t>dependent variable.</a:t>
          </a:r>
        </a:p>
      </dsp:txBody>
      <dsp:txXfrm>
        <a:off x="1984690" y="918365"/>
        <a:ext cx="7521321" cy="834877"/>
      </dsp:txXfrm>
    </dsp:sp>
    <dsp:sp modelId="{343B34D0-6782-B84B-BF5C-240F6421433D}">
      <dsp:nvSpPr>
        <dsp:cNvPr id="0" name=""/>
        <dsp:cNvSpPr/>
      </dsp:nvSpPr>
      <dsp:spPr>
        <a:xfrm>
          <a:off x="83487" y="1001852"/>
          <a:ext cx="1901202" cy="667901"/>
        </a:xfrm>
        <a:prstGeom prst="roundRect">
          <a:avLst>
            <a:gd name="adj" fmla="val 10000"/>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t="-38000" b="-38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47757C7-22B1-974F-A903-9ED6E63F715C}">
      <dsp:nvSpPr>
        <dsp:cNvPr id="0" name=""/>
        <dsp:cNvSpPr/>
      </dsp:nvSpPr>
      <dsp:spPr>
        <a:xfrm>
          <a:off x="0" y="1836730"/>
          <a:ext cx="9506012" cy="834877"/>
        </a:xfrm>
        <a:prstGeom prst="roundRect">
          <a:avLst>
            <a:gd name="adj" fmla="val 10000"/>
          </a:avLst>
        </a:prstGeom>
        <a:solidFill>
          <a:schemeClr val="tx2">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IN" sz="1600" kern="1200" dirty="0">
              <a:solidFill>
                <a:schemeClr val="tx1"/>
              </a:solidFill>
            </a:rPr>
            <a:t>Must contain at least, </a:t>
          </a:r>
          <a:r>
            <a:rPr lang="en-IN" sz="1600" kern="1200" dirty="0">
              <a:solidFill>
                <a:srgbClr val="FF0000"/>
              </a:solidFill>
            </a:rPr>
            <a:t>one independent and one dependent variable</a:t>
          </a:r>
          <a:r>
            <a:rPr lang="en-IN" sz="1600" kern="1200" dirty="0"/>
            <a:t>.</a:t>
          </a:r>
        </a:p>
      </dsp:txBody>
      <dsp:txXfrm>
        <a:off x="1984690" y="1836730"/>
        <a:ext cx="7521321" cy="834877"/>
      </dsp:txXfrm>
    </dsp:sp>
    <dsp:sp modelId="{F0C3E0D2-642C-AF49-B86C-A3CAD7DCED38}">
      <dsp:nvSpPr>
        <dsp:cNvPr id="0" name=""/>
        <dsp:cNvSpPr/>
      </dsp:nvSpPr>
      <dsp:spPr>
        <a:xfrm>
          <a:off x="83487" y="1920218"/>
          <a:ext cx="1901202" cy="667901"/>
        </a:xfrm>
        <a:prstGeom prst="roundRect">
          <a:avLst>
            <a:gd name="adj" fmla="val 10000"/>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t="-48000" b="-48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CD4AFD5-31CD-1E40-98F6-0A835C27010C}">
      <dsp:nvSpPr>
        <dsp:cNvPr id="0" name=""/>
        <dsp:cNvSpPr/>
      </dsp:nvSpPr>
      <dsp:spPr>
        <a:xfrm>
          <a:off x="0" y="2755095"/>
          <a:ext cx="9506012" cy="834877"/>
        </a:xfrm>
        <a:prstGeom prst="roundRect">
          <a:avLst>
            <a:gd name="adj" fmla="val 10000"/>
          </a:avLst>
        </a:prstGeom>
        <a:solidFill>
          <a:schemeClr val="tx2">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IN" sz="1600" kern="1200" dirty="0">
              <a:solidFill>
                <a:schemeClr val="tx1"/>
              </a:solidFill>
            </a:rPr>
            <a:t>RH: </a:t>
          </a:r>
          <a:r>
            <a:rPr lang="en-IN" sz="1600" b="1" i="0" kern="1200" dirty="0">
              <a:solidFill>
                <a:schemeClr val="tx1"/>
              </a:solidFill>
            </a:rPr>
            <a:t>What is the effect of diet and regular soda on blood sugar levels? </a:t>
          </a:r>
          <a:r>
            <a:rPr lang="en-IN" sz="1600" b="0" i="0" kern="1200" dirty="0">
              <a:solidFill>
                <a:schemeClr val="tx1"/>
              </a:solidFill>
            </a:rPr>
            <a:t>The type of soda you drink: Independent variable  and Your blood sugar levels : dependent variable.</a:t>
          </a:r>
          <a:endParaRPr lang="en-IN" sz="1600" kern="1200" dirty="0">
            <a:solidFill>
              <a:schemeClr val="tx1"/>
            </a:solidFill>
          </a:endParaRPr>
        </a:p>
      </dsp:txBody>
      <dsp:txXfrm>
        <a:off x="1984690" y="2755095"/>
        <a:ext cx="7521321" cy="834877"/>
      </dsp:txXfrm>
    </dsp:sp>
    <dsp:sp modelId="{E6ACEFBA-0E8B-A044-A6F8-BEFF027B4E7D}">
      <dsp:nvSpPr>
        <dsp:cNvPr id="0" name=""/>
        <dsp:cNvSpPr/>
      </dsp:nvSpPr>
      <dsp:spPr>
        <a:xfrm>
          <a:off x="83487" y="2838583"/>
          <a:ext cx="1901202" cy="667901"/>
        </a:xfrm>
        <a:prstGeom prst="roundRect">
          <a:avLst>
            <a:gd name="adj" fmla="val 10000"/>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t="-88000" b="-88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61D9F03-D229-B84B-9116-3C5B2C184100}">
      <dsp:nvSpPr>
        <dsp:cNvPr id="0" name=""/>
        <dsp:cNvSpPr/>
      </dsp:nvSpPr>
      <dsp:spPr>
        <a:xfrm>
          <a:off x="0" y="3673460"/>
          <a:ext cx="9506012" cy="1196354"/>
        </a:xfrm>
        <a:prstGeom prst="roundRect">
          <a:avLst>
            <a:gd name="adj" fmla="val 10000"/>
          </a:avLst>
        </a:prstGeom>
        <a:solidFill>
          <a:schemeClr val="bg2">
            <a:lumMod val="9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IN" sz="1600" b="1" i="0" kern="1200" dirty="0">
              <a:solidFill>
                <a:schemeClr val="tx1"/>
              </a:solidFill>
            </a:rPr>
            <a:t>RH: How does phone use before bedtime affect sleep?</a:t>
          </a:r>
        </a:p>
        <a:p>
          <a:pPr marL="0" lvl="0" indent="0" algn="l" defTabSz="711200">
            <a:lnSpc>
              <a:spcPct val="90000"/>
            </a:lnSpc>
            <a:spcBef>
              <a:spcPct val="0"/>
            </a:spcBef>
            <a:spcAft>
              <a:spcPct val="35000"/>
            </a:spcAft>
            <a:buNone/>
          </a:pPr>
          <a:r>
            <a:rPr lang="en-IN" sz="1600" b="0" i="0" kern="1200" dirty="0">
              <a:solidFill>
                <a:schemeClr val="tx1"/>
              </a:solidFill>
            </a:rPr>
            <a:t>The amount of phone use before bed, Number of hours of sleep,  Quality of sleep</a:t>
          </a:r>
          <a:endParaRPr lang="en-IN" sz="1600" kern="1200" dirty="0">
            <a:solidFill>
              <a:schemeClr val="tx1"/>
            </a:solidFill>
          </a:endParaRPr>
        </a:p>
      </dsp:txBody>
      <dsp:txXfrm>
        <a:off x="1984690" y="3673460"/>
        <a:ext cx="7521321" cy="1196354"/>
      </dsp:txXfrm>
    </dsp:sp>
    <dsp:sp modelId="{25BFC462-4BD6-3141-9DE7-8AED41986F2A}">
      <dsp:nvSpPr>
        <dsp:cNvPr id="0" name=""/>
        <dsp:cNvSpPr/>
      </dsp:nvSpPr>
      <dsp:spPr>
        <a:xfrm>
          <a:off x="83487" y="3937687"/>
          <a:ext cx="1901202" cy="667901"/>
        </a:xfrm>
        <a:prstGeom prst="roundRect">
          <a:avLst>
            <a:gd name="adj" fmla="val 10000"/>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t="-65000" b="-65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C827AC-DF2C-474C-9FFF-D327AAEE5292}">
      <dsp:nvSpPr>
        <dsp:cNvPr id="0" name=""/>
        <dsp:cNvSpPr/>
      </dsp:nvSpPr>
      <dsp:spPr>
        <a:xfrm>
          <a:off x="169279" y="2263"/>
          <a:ext cx="8944449" cy="1494174"/>
        </a:xfrm>
        <a:prstGeom prst="roundRect">
          <a:avLst/>
        </a:prstGeom>
        <a:solidFill>
          <a:srgbClr val="FFC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en-IN" sz="2800" kern="1200" dirty="0">
              <a:solidFill>
                <a:schemeClr val="tx1"/>
              </a:solidFill>
            </a:rPr>
            <a:t>Purpose of Research is to </a:t>
          </a:r>
          <a:r>
            <a:rPr lang="en-IN" sz="2800" kern="1200" dirty="0">
              <a:solidFill>
                <a:srgbClr val="FD31FE"/>
              </a:solidFill>
            </a:rPr>
            <a:t>Test Research Hypothesis-</a:t>
          </a:r>
          <a:r>
            <a:rPr lang="en-IN" sz="2800" kern="1200" dirty="0"/>
            <a:t>--</a:t>
          </a:r>
          <a:r>
            <a:rPr lang="en-IN" sz="2800" kern="1200" dirty="0">
              <a:sym typeface="Wingdings" pitchFamily="2" charset="2"/>
            </a:rPr>
            <a:t></a:t>
          </a:r>
          <a:r>
            <a:rPr lang="en-IN" sz="2800" kern="1200" dirty="0"/>
            <a:t> </a:t>
          </a:r>
          <a:r>
            <a:rPr lang="en-IN" sz="2800" kern="1200" dirty="0">
              <a:solidFill>
                <a:schemeClr val="tx1"/>
              </a:solidFill>
            </a:rPr>
            <a:t>Hypothesis testing Research</a:t>
          </a:r>
        </a:p>
      </dsp:txBody>
      <dsp:txXfrm>
        <a:off x="242219" y="75203"/>
        <a:ext cx="8798569" cy="1348294"/>
      </dsp:txXfrm>
    </dsp:sp>
    <dsp:sp modelId="{C57EF4DD-F256-DC4C-8150-2C2FF64746EB}">
      <dsp:nvSpPr>
        <dsp:cNvPr id="0" name=""/>
        <dsp:cNvSpPr/>
      </dsp:nvSpPr>
      <dsp:spPr>
        <a:xfrm>
          <a:off x="169279" y="1571147"/>
          <a:ext cx="8044814" cy="1494174"/>
        </a:xfrm>
        <a:prstGeom prst="roundRect">
          <a:avLst/>
        </a:prstGeom>
        <a:solidFill>
          <a:schemeClr val="accent4">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51435" rIns="102870" bIns="51435" numCol="1" spcCol="1270" anchor="ctr" anchorCtr="0">
          <a:noAutofit/>
        </a:bodyPr>
        <a:lstStyle/>
        <a:p>
          <a:pPr marL="0" lvl="0" indent="0" algn="ctr" defTabSz="1200150">
            <a:lnSpc>
              <a:spcPct val="90000"/>
            </a:lnSpc>
            <a:spcBef>
              <a:spcPct val="0"/>
            </a:spcBef>
            <a:spcAft>
              <a:spcPct val="35000"/>
            </a:spcAft>
            <a:buNone/>
          </a:pPr>
          <a:r>
            <a:rPr lang="en-IN" sz="2700" kern="1200" dirty="0">
              <a:solidFill>
                <a:schemeClr val="tx1"/>
              </a:solidFill>
            </a:rPr>
            <a:t>Experimental Hypothesis-testing Research – Independent variable is manipulated</a:t>
          </a:r>
        </a:p>
      </dsp:txBody>
      <dsp:txXfrm>
        <a:off x="242219" y="1644087"/>
        <a:ext cx="7898934" cy="1348294"/>
      </dsp:txXfrm>
    </dsp:sp>
    <dsp:sp modelId="{DAA562AE-2B7C-8042-A97D-EB098FE83154}">
      <dsp:nvSpPr>
        <dsp:cNvPr id="0" name=""/>
        <dsp:cNvSpPr/>
      </dsp:nvSpPr>
      <dsp:spPr>
        <a:xfrm>
          <a:off x="169279" y="3140030"/>
          <a:ext cx="6929862" cy="1494174"/>
        </a:xfrm>
        <a:prstGeom prst="roundRect">
          <a:avLst/>
        </a:prstGeom>
        <a:solidFill>
          <a:schemeClr val="accent4">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51435" rIns="102870" bIns="51435" numCol="1" spcCol="1270" anchor="ctr" anchorCtr="0">
          <a:noAutofit/>
        </a:bodyPr>
        <a:lstStyle/>
        <a:p>
          <a:pPr marL="0" lvl="0" indent="0" algn="ctr" defTabSz="1200150">
            <a:lnSpc>
              <a:spcPct val="90000"/>
            </a:lnSpc>
            <a:spcBef>
              <a:spcPct val="0"/>
            </a:spcBef>
            <a:spcAft>
              <a:spcPct val="35000"/>
            </a:spcAft>
            <a:buNone/>
          </a:pPr>
          <a:r>
            <a:rPr lang="en-IN" sz="2700" kern="1200" dirty="0">
              <a:solidFill>
                <a:schemeClr val="tx1"/>
              </a:solidFill>
            </a:rPr>
            <a:t>Non-experimental Hypothesis-testing Research – Independent variable NOT manipulated</a:t>
          </a:r>
        </a:p>
      </dsp:txBody>
      <dsp:txXfrm>
        <a:off x="242219" y="3212970"/>
        <a:ext cx="6783982" cy="134829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D1C5D50-6F15-F34E-B095-F2E2365D59D6}">
      <dsp:nvSpPr>
        <dsp:cNvPr id="0" name=""/>
        <dsp:cNvSpPr/>
      </dsp:nvSpPr>
      <dsp:spPr>
        <a:xfrm>
          <a:off x="4907" y="2150"/>
          <a:ext cx="10048585" cy="940258"/>
        </a:xfrm>
        <a:prstGeom prst="roundRect">
          <a:avLst/>
        </a:prstGeom>
        <a:solidFill>
          <a:schemeClr val="accent1">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just" defTabSz="800100">
            <a:lnSpc>
              <a:spcPct val="90000"/>
            </a:lnSpc>
            <a:spcBef>
              <a:spcPct val="0"/>
            </a:spcBef>
            <a:spcAft>
              <a:spcPct val="35000"/>
            </a:spcAft>
            <a:buNone/>
          </a:pPr>
          <a:r>
            <a:rPr lang="en-IN" sz="1800" kern="1200" dirty="0">
              <a:solidFill>
                <a:schemeClr val="tx1"/>
              </a:solidFill>
            </a:rPr>
            <a:t>The process of examining the truth of a statistical hypothesis, relating to some research problem, is known as an experiment.</a:t>
          </a:r>
        </a:p>
      </dsp:txBody>
      <dsp:txXfrm>
        <a:off x="50807" y="48050"/>
        <a:ext cx="9956785" cy="848458"/>
      </dsp:txXfrm>
    </dsp:sp>
    <dsp:sp modelId="{AC8B2811-88B3-A849-B8AD-F08256A8C5E1}">
      <dsp:nvSpPr>
        <dsp:cNvPr id="0" name=""/>
        <dsp:cNvSpPr/>
      </dsp:nvSpPr>
      <dsp:spPr>
        <a:xfrm>
          <a:off x="4907" y="989422"/>
          <a:ext cx="10017671" cy="940258"/>
        </a:xfrm>
        <a:prstGeom prst="roundRect">
          <a:avLst/>
        </a:prstGeom>
        <a:solidFill>
          <a:schemeClr val="accent2">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just" defTabSz="800100">
            <a:lnSpc>
              <a:spcPct val="90000"/>
            </a:lnSpc>
            <a:spcBef>
              <a:spcPct val="0"/>
            </a:spcBef>
            <a:spcAft>
              <a:spcPct val="35000"/>
            </a:spcAft>
            <a:buNone/>
          </a:pPr>
          <a:r>
            <a:rPr lang="en-IN" sz="1800" kern="1200" dirty="0">
              <a:solidFill>
                <a:schemeClr val="tx1"/>
              </a:solidFill>
            </a:rPr>
            <a:t>Consider an experiment to examine the usefulness of a certain </a:t>
          </a:r>
          <a:r>
            <a:rPr lang="en-IN" sz="1800" u="sng" kern="1200" dirty="0">
              <a:solidFill>
                <a:schemeClr val="tx1"/>
              </a:solidFill>
            </a:rPr>
            <a:t>newly developed drug. </a:t>
          </a:r>
        </a:p>
      </dsp:txBody>
      <dsp:txXfrm>
        <a:off x="50807" y="1035322"/>
        <a:ext cx="9925871" cy="848458"/>
      </dsp:txXfrm>
    </dsp:sp>
    <dsp:sp modelId="{00C29DC4-6D34-9E46-9736-864A6DEF12C1}">
      <dsp:nvSpPr>
        <dsp:cNvPr id="0" name=""/>
        <dsp:cNvSpPr/>
      </dsp:nvSpPr>
      <dsp:spPr>
        <a:xfrm>
          <a:off x="0" y="1996984"/>
          <a:ext cx="10048585" cy="940258"/>
        </a:xfrm>
        <a:prstGeom prst="roundRect">
          <a:avLst/>
        </a:prstGeom>
        <a:solidFill>
          <a:schemeClr val="accent2">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just" defTabSz="800100">
            <a:lnSpc>
              <a:spcPct val="90000"/>
            </a:lnSpc>
            <a:spcBef>
              <a:spcPct val="0"/>
            </a:spcBef>
            <a:spcAft>
              <a:spcPct val="35000"/>
            </a:spcAft>
            <a:buNone/>
          </a:pPr>
          <a:r>
            <a:rPr lang="en-IN" sz="1800" kern="1200" dirty="0">
              <a:solidFill>
                <a:schemeClr val="tx1"/>
              </a:solidFill>
            </a:rPr>
            <a:t>Experiments can be of two types: </a:t>
          </a:r>
          <a:r>
            <a:rPr lang="en-IN" sz="1800" b="1" kern="1200" dirty="0">
              <a:solidFill>
                <a:schemeClr val="tx1"/>
              </a:solidFill>
            </a:rPr>
            <a:t>absolute </a:t>
          </a:r>
          <a:r>
            <a:rPr lang="en-IN" sz="1800" kern="1200" dirty="0">
              <a:solidFill>
                <a:schemeClr val="tx1"/>
              </a:solidFill>
            </a:rPr>
            <a:t>and </a:t>
          </a:r>
          <a:r>
            <a:rPr lang="en-IN" sz="1800" b="1" kern="1200" dirty="0">
              <a:solidFill>
                <a:schemeClr val="tx1"/>
              </a:solidFill>
            </a:rPr>
            <a:t>comparative</a:t>
          </a:r>
          <a:endParaRPr lang="en-IN" sz="1800" b="1" kern="1200" dirty="0"/>
        </a:p>
      </dsp:txBody>
      <dsp:txXfrm>
        <a:off x="45900" y="2042884"/>
        <a:ext cx="9956785" cy="848458"/>
      </dsp:txXfrm>
    </dsp:sp>
    <dsp:sp modelId="{92379ADA-CCBE-D440-A5BA-A1DBD1D45592}">
      <dsp:nvSpPr>
        <dsp:cNvPr id="0" name=""/>
        <dsp:cNvSpPr/>
      </dsp:nvSpPr>
      <dsp:spPr>
        <a:xfrm>
          <a:off x="4907" y="2963965"/>
          <a:ext cx="10048585" cy="940258"/>
        </a:xfrm>
        <a:prstGeom prst="roundRect">
          <a:avLst/>
        </a:prstGeom>
        <a:solidFill>
          <a:schemeClr val="accent2">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just" defTabSz="800100">
            <a:lnSpc>
              <a:spcPct val="90000"/>
            </a:lnSpc>
            <a:spcBef>
              <a:spcPct val="0"/>
            </a:spcBef>
            <a:spcAft>
              <a:spcPct val="35000"/>
            </a:spcAft>
            <a:buNone/>
          </a:pPr>
          <a:r>
            <a:rPr lang="en-IN" sz="1800" kern="1200" dirty="0">
              <a:solidFill>
                <a:schemeClr val="tx1"/>
              </a:solidFill>
            </a:rPr>
            <a:t>If we want to determine the </a:t>
          </a:r>
          <a:r>
            <a:rPr lang="en-IN" sz="1800" kern="1200" dirty="0">
              <a:solidFill>
                <a:srgbClr val="C00000"/>
              </a:solidFill>
            </a:rPr>
            <a:t>impact of a fertilizer on the yield of a crop</a:t>
          </a:r>
          <a:r>
            <a:rPr lang="en-IN" sz="1800" kern="1200" dirty="0">
              <a:solidFill>
                <a:schemeClr val="tx1"/>
              </a:solidFill>
            </a:rPr>
            <a:t>, it is a case of absolute experiment; but if we want to determine the </a:t>
          </a:r>
          <a:r>
            <a:rPr lang="en-IN" sz="1800" kern="1200" dirty="0">
              <a:solidFill>
                <a:srgbClr val="C00000"/>
              </a:solidFill>
            </a:rPr>
            <a:t>impact of one fertilizer as compared to the impact of some other fertilizer</a:t>
          </a:r>
          <a:r>
            <a:rPr lang="en-IN" sz="1800" kern="1200" dirty="0">
              <a:solidFill>
                <a:schemeClr val="tx1"/>
              </a:solidFill>
            </a:rPr>
            <a:t>, our experiment then will be termed as a comparative experiment. </a:t>
          </a:r>
        </a:p>
      </dsp:txBody>
      <dsp:txXfrm>
        <a:off x="50807" y="3009865"/>
        <a:ext cx="9956785" cy="848458"/>
      </dsp:txXfrm>
    </dsp:sp>
    <dsp:sp modelId="{CE157DF5-EB30-2549-9C35-A065782C8525}">
      <dsp:nvSpPr>
        <dsp:cNvPr id="0" name=""/>
        <dsp:cNvSpPr/>
      </dsp:nvSpPr>
      <dsp:spPr>
        <a:xfrm>
          <a:off x="4907" y="3951237"/>
          <a:ext cx="10048585" cy="940258"/>
        </a:xfrm>
        <a:prstGeom prst="roundRect">
          <a:avLst/>
        </a:prstGeom>
        <a:solidFill>
          <a:schemeClr val="accent2">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just" defTabSz="800100">
            <a:lnSpc>
              <a:spcPct val="90000"/>
            </a:lnSpc>
            <a:spcBef>
              <a:spcPct val="0"/>
            </a:spcBef>
            <a:spcAft>
              <a:spcPct val="35000"/>
            </a:spcAft>
            <a:buNone/>
          </a:pPr>
          <a:r>
            <a:rPr lang="en-IN" sz="1800" kern="1200" dirty="0">
              <a:solidFill>
                <a:schemeClr val="tx1"/>
              </a:solidFill>
            </a:rPr>
            <a:t>Usually undertake comparative experiments when we talk of designs of experiments. </a:t>
          </a:r>
        </a:p>
      </dsp:txBody>
      <dsp:txXfrm>
        <a:off x="50807" y="3997137"/>
        <a:ext cx="9956785" cy="848458"/>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B92581-7C74-834E-8DD9-FB637B216BAA}">
      <dsp:nvSpPr>
        <dsp:cNvPr id="0" name=""/>
        <dsp:cNvSpPr/>
      </dsp:nvSpPr>
      <dsp:spPr>
        <a:xfrm>
          <a:off x="0" y="22769"/>
          <a:ext cx="8808204" cy="1154789"/>
        </a:xfrm>
        <a:prstGeom prst="roundRect">
          <a:avLst/>
        </a:prstGeom>
        <a:gradFill rotWithShape="0">
          <a:gsLst>
            <a:gs pos="0">
              <a:schemeClr val="accent6">
                <a:hueOff val="0"/>
                <a:satOff val="0"/>
                <a:lumOff val="0"/>
                <a:alphaOff val="0"/>
                <a:lumMod val="110000"/>
                <a:satMod val="105000"/>
                <a:tint val="67000"/>
              </a:schemeClr>
            </a:gs>
            <a:gs pos="50000">
              <a:schemeClr val="accent6">
                <a:hueOff val="0"/>
                <a:satOff val="0"/>
                <a:lumOff val="0"/>
                <a:alphaOff val="0"/>
                <a:lumMod val="105000"/>
                <a:satMod val="103000"/>
                <a:tint val="73000"/>
              </a:schemeClr>
            </a:gs>
            <a:gs pos="100000">
              <a:schemeClr val="accent6">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IN" sz="2100" kern="1200" dirty="0"/>
            <a:t>The pre-determined plots or the blocks, where different treatments are used, are known as experimental units. Such experimental units must be selected (defined) very carefully. </a:t>
          </a:r>
        </a:p>
      </dsp:txBody>
      <dsp:txXfrm>
        <a:off x="56372" y="79141"/>
        <a:ext cx="8695460" cy="1042045"/>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31T06:30:26.190"/>
    </inkml:context>
    <inkml:brush xml:id="br0">
      <inkml:brushProperty name="width" value="0.05292" units="cm"/>
      <inkml:brushProperty name="height" value="0.05292" units="cm"/>
      <inkml:brushProperty name="color" value="#0000FF"/>
    </inkml:brush>
  </inkml:definitions>
  <inkml:trace contextRef="#ctx0" brushRef="#br0">6918 9640 24575,'49'-1'0,"0"0"0,0 0 0,5 0 0,6 1 0,6-1 0,4 1 0,3 0 0,3-1-894,-18 1 0,3 0 1,2 0-1,2 0 0,2 0 1,2 0-1,0 0 0,1 0 1,1 0-1,-1 0 0,0 0 787,-10 0 1,1 0-1,1 0 1,1 0 0,0 0-1,0 0 1,1 0-1,0 0 1,0 0 0,-1 0-1,1 0 1,-1 0-1,-1 0 1,1 0 106,1 0 0,1 0 0,1 0 0,-1 0 0,0 0 0,0 0 0,0 0 0,-1 0 0,-1 0 0,0 0 0,-2 0 0,0 0 0,-2 0 0,6 0 0,-1 0 0,0 0 0,-1 0 0,-1 0 0,-2 0 0,-1 0 0,-2 0 0,-2 0 0,-3 0-293,22 0 1,-5 0-1,-4 0 1,-4 0 0,-3 0 292,13 0 0,-7 1 0,-7-2 1066,-6 3 1,-12-6-1067,-19-19 0,-18 16 0,-2-15 0</inkml:trace>
  <inkml:trace contextRef="#ctx0" brushRef="#br0" timeOffset="1232">13583 9768 24575,'11'4'0,"34"-3"0,-5 0 0,9 0 0,6-1-1919,-1 0 1,5 0 0,4 0-1,4 0 1,3 0 1918,-15 0 0,2 0 0,3 0 0,2 0 0,1 0 0,1 0 0,1 0 0,1 0 0,-1 0-276,-5 0 1,1 0 0,1 0 0,0 0-1,1 0 1,0 0 0,1 0 0,0 0-1,-1 0 1,0 0 0,-1 0 275,0 0 0,0 0 0,0 0 0,0 0 0,0 0 0,-1 0 0,1 0 0,-1 0 0,0 0 0,0 0 0,-1 0 0,3 0 0,2 0 0,-1 0 0,1 0 0,-1 0 0,-1 0 0,-2 0 0,-2 0 0,-3 0 0,-3 0 425,16 0 0,-4 0 0,-5 0 1,-2 0-1,-2 0-425,5 1 0,0 1 0,-8-2 0,-13-4 0,-6-12 0,-35 11 0,-3-11 0</inkml:trace>
  <inkml:trace contextRef="#ctx0" brushRef="#br0" timeOffset="2788">5238 10733 24575,'41'0'0,"-1"0"0,10 0 0,9 0 0,6 0 0,3 0 0,-12 0 0,3 0 0,2 0 0,3 0 0,2 0 0,1 0 0,0 0-1093,-5 0 1,1 0 0,1 0 0,2 0-1,0 0 1,0 0 0,1 0 0,-1 0-1,0 0 1022,-1 0 1,1 0 0,1 0 0,-1 0 0,0 0 0,0 0 0,-2 0-1,0 0 1,-2 0 70,8 0 0,-1 0 0,-1 0 0,-1 0 0,-1 0 0,-3 0 0,-3 0-7,7 0 0,-3 0 1,-3 0-1,-3 0 1,-4 0 6,10 0 0,-6 0 0,-7 0 392,-7-2 1,-9-1 0,-2 2 0,-33-4 0</inkml:trace>
  <inkml:trace contextRef="#ctx0" brushRef="#br0" timeOffset="4058">12556 10908 17728,'58'0'0,"-1"0"0,0 0 0,1 0 0,-1 0 0,4 0 0,2 0 0,2 0 0,1 0 0,2 0 0,2 0 0,-14 0 0,2 0 0,1 0 0,1 0 0,1 0 0,0 0 0,0 0 0,0 0 0,-1 0-408,7 0 1,1 0 0,0 0 0,0 0 0,-1 0-1,0 0 1,-2 0 0,-2 0 407,0 0 0,-1 0 0,-1 0 0,-2 0 0,0 0 0,-3 0 0,-2 0 0,5 0 0,-1 0 0,-3 0 0,-4 0 0,-3 0 880,4 0 0,-6 0 0,-5 0-880,22 0 1562,-28 0-1562,-10 0 1561,23 0-1561,-14 0 0,3 0 0,11 0 0,3 0 0,-9 0 0,3 0 0,1 0 950,10 0 1,2 0 0,2 0-951,-7 0 0,2 0 0,1 0 0,1 0-493,4 0 1,2 0-1,1 0 1,-1 0 492,1-1 0,0 0 0,-1 1 0,0-1 0,-3 0 0,-2 0 0,0 0 0,-2 1-173,10-2 1,-3 1 0,-2 0 172,-10 0 0,-3 0 0,-2 1 0,8 0 0,-4 0 0,-13 0 0,-3 0 0,10 0 0,-20 0 323,-14-4 1,-6 3 0,-3-2-1</inkml:trace>
  <inkml:trace contextRef="#ctx0" brushRef="#br0" timeOffset="5742">4748 12062 24575,'51'0'0,"1"0"0,0 0 0,-4-4 0,5-1 0,4-2 0,5-1 0,4 0 0,5-2 0,4 1-518,-26 2 1,3 1-1,2-2 1,2 1 0,3-1-1,1-1 1,2 1 0,2-1-1,1 0 1,2 0-1,1-1 1,0 1 0,2 0-1,0-1 1,1 1 0,0 0-1,0 0 1,1 0-1,-1 1 466,-13 1 1,1 1-1,1-1 1,0 0 0,2 1-1,0-1 1,0 0 0,1 1-1,1-1 1,0 1 0,1-1-1,0 1 1,0-1-1,1 1 1,0-1 0,1 1-1,-1-1 1,1 1 0,0-1-1,0 1 1,0 0 0,1-1-1,-1 1 1,0 0-1,0-1 1,0 1 0,-1 0-1,1 0 1,-1-1-19,-1 1 1,-1 0-1,1 0 1,1 0-1,-1 0 1,1-1-1,0 1 1,0 0-1,0-1 1,0 1-1,1 0 1,-1 0-1,1-1 1,-1 1-1,1 0 1,-1 0-1,1 0 1,0 0-1,-1 0 1,0 0-1,1 1 1,-1-1-1,0 1 1,0-1-1,-1 1 1,1 0-1,-1 0 1,0 0-1,0 1 1,-1-1-1,0 1 70,3-1 0,1 1 0,-1 0 0,1-1 0,0 1 0,0 0 0,0 0 0,0 0 0,0 0 0,0 0 0,0 1 0,-1-1 0,1 1 0,-1 0 0,-1-1 0,0 1 0,0 1 0,-1-1 0,0 1 0,-1-1 0,0 1 0,-2 0 0,0 1 0,-1-1 0,-1 1 0,0 0 0,-2 1 0,0-1-52,13 1 0,1 0 0,-2 1 1,0 0-1,-2 1 0,0-1 1,-1 1-1,-2 1 0,0-1 1,-1 1-1,-2 0 0,-1 0 1,-1 0-1,-1 1 0,-2-1 1,-1 0-1,-1 1 52,18 1 0,-3 0 0,-2 0 0,-2 0 0,-2 1 0,-3 0 0,-1 1 0,-2 0 0,-3 0 0,8 2 0,-3 0 0,-2 2 0,-4-1 0,-4 0 0,-4-2 0,27 7 0,-16-3 3034,-13-5-3034,-46-25 0,2 8 0,-2-4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31T06:40:37.737"/>
    </inkml:context>
    <inkml:brush xml:id="br0">
      <inkml:brushProperty name="width" value="0.05292" units="cm"/>
      <inkml:brushProperty name="height" value="0.05292" units="cm"/>
      <inkml:brushProperty name="color" value="#0000FF"/>
    </inkml:brush>
  </inkml:definitions>
  <inkml:trace contextRef="#ctx0" brushRef="#br0">3016 4306 24575,'16'22'0,"16"9"0,17 6 0,-18-16 0,2-2 0,2-2 0,2-4 0,5-2 0,1-4 0,4-3 0,2-2 0,3-5 0,1-2 0,0-3 0,0-2 0,-3 1 0,0-1 0,-6 1 0,-2 1 0,-7 3 0,-3 3 0,17 3 0,-15 6 0,-8 6 0,-1 3 0,6-1 0,14-5 0,18-6 0,-23-3 0,2-1 0,4 0 0,1 0 0,0 1 0,0 2 0,-4 1 0,-2 1 0,-6 2 0,-2 0 0,19 11 0,-9-4 0,5-5 0,15-10 0,-24-5 0,1-2 0,7-4 0,0-2 0,0 0 0,-1-1 0,-5 3 0,-1 2 0,22-3 0,-22 9 0,-19 4 0,-10 0 0,-6 0 0,-4 0 0,1 0 0</inkml:trace>
  <inkml:trace contextRef="#ctx0" brushRef="#br0" timeOffset="2371">8380 4389 24575,'55'3'0,"5"-2"0,13-2 0,-16 0 0,6 0 0,3-2 0,3 2-1129,-15-1 1,3 1-1,2-1 1,0 1-1,1 0 1,0-1 1128,1 1 0,2 0 0,-1-1 0,1 1 0,-1 0 0,-1 0 0,8 0 0,-1-1 0,-1 1 0,-1 1 0,-3-1 296,0 1 1,-2 0-1,-3 0 1,-4 0-297,-1 0 0,-4 0 0,-5 0 0,-3 0 0,-8 0 1234,-6 1-1234,-21 0 0,-7-10 0,0 7 0,-1-9 0</inkml:trace>
  <inkml:trace contextRef="#ctx0" brushRef="#br0" timeOffset="3458">2911 5091 24575,'41'0'0,"1"0"0,9 0 0,10 0 0,8 0 0,5 0 0,-22 0 0,4 0 0,3 0 0,3 0 0,2 0 0,2 0 0,1 0 0,0 0 0,1 0-757,-10 0 1,0 0 0,2 0 0,0 0 0,2 0 0,0 0-1,1 0 1,1 0 0,0 0 0,0 0 0,1 0 0,0 0-1,-1 0 657,-2 0 1,0 0 0,1 0-1,1 0 1,0 0 0,0 0-1,1 0 1,0 0 0,-1 0 0,1 0-1,-1 0 1,0 0 0,-1 0-1,0 0 1,-1 0 99,4 0 0,0 0 0,0 0 0,0 0 0,-1 0 0,0 0 0,0 0 0,-1 0 0,-1 0 0,0 0 0,-2 0 0,0 0 0,-2 0 0,6 0 0,0 0 0,-1 0 0,-1 0 0,-1 0 0,-1 0 0,-2 0 0,-1 0 0,-1 0 0,-3 0 188,17 0 0,-3 0 0,-2 0 0,-3 0 0,-4 0 0,-5 0-188,11 0 0,-7 0 0,-6 0 0,3 0 0,-11 0 0,-15 0 0</inkml:trace>
  <inkml:trace contextRef="#ctx0" brushRef="#br0" timeOffset="7433">21082 4466 24575,'11'6'0,"14"-3"0,15-1 0,12-1 0,-6 0 0,5-2 0,5 1 0,0 0-942,-2 0 0,2 0 0,2 0 0,0 0 0,0 0 942,1 0 0,1 0 0,-1 0 0,0 0 0,-3 0 0,5 0 0,-2 0 0,-2 0 0,-6 0 0,12 0 0,-11 0 359,1-1 0,-32 1 0,-18-1 0</inkml:trace>
  <inkml:trace contextRef="#ctx0" brushRef="#br0" timeOffset="8179">21658 5323 24575,'25'0'0,"13"0"0,13 0 0,8 0 0,-8 0 0,5 0 0,5 0 0,3 0 0,2 0 0,-1 0-1073,-10 0 1,3 0-1,0 0 1,1 0-1,1 0 1,0 0-1,0 0 1,0 0 1072,2 0 0,1 0 0,1 0 0,0 0 0,0 0 0,-1 0 0,-2 0 0,-2 0 0,9 0 0,0 0 0,-2 0 0,-2 0 0,-4 0 0,-4 0 295,1 0 0,-4 0 0,-4 0 0,-4 0 0,14 0 0,-9 0 0,1 0 1</inkml:trace>
  <inkml:trace contextRef="#ctx0" brushRef="#br0" timeOffset="13231">2250 11374 24575,'16'-10'0,"20"3"0,18 1 0,9-5 0,-17-1 0,5-1 0,6-3 0,3-2 0,2-2 0,3 0 0,1 0 0,0-1-820,-10 3 1,2-1 0,2 0 0,1-1 0,1-1-1,1 0 1,1-1 0,0 0 0,0 0 0,1 0 0,-1 0-1,0 0 713,-6 2 1,1-1-1,0 0 1,0 0 0,1 0-1,0 0 1,0-1-1,0 0 1,0 1 0,-1-1-1,1 0 1,-2 0-1,1 0 1,-1 0-21,1 0 1,0-2 0,0 1-1,1-1 1,-1 0 0,0 0-1,-1 1 1,0-1 0,-2 1-1,0 0 1,-1 1 0,-2 0-1,-2 2 127,14-7 0,-1 2 0,-3 0 0,0 0 0,-3 2 0,-1 0 0,-3 2 0,-1 1 0,9-3 0,-3 2 0,-3 2 0,-3 0 0,-3 2 0,9-4 0,-5 1 0,-8 6 1070,-6 5 1,-13 10-1071,-26 22 0,1-12 0,-2 10 0</inkml:trace>
  <inkml:trace contextRef="#ctx0" brushRef="#br0" timeOffset="14960">1455 13669 24575,'57'-25'0,"-1"0"0,-10 6 0,3-1 0,1 1 0,6-3 0,2-1 0,0 2 0,-2 1 0,0 2 0,-3 1 0,8 1 0,-5 3 0,-20 5 0,-5 2 0,3-1 0,-26 3 0,-10-5 0,-9-9 0,4 7 0,-4-4 0,10 13 0,-1 1 0</inkml:trace>
  <inkml:trace contextRef="#ctx0" brushRef="#br0" timeOffset="18809">17814 11845 24575,'-39'0'0,"-4"0"0,-13 0 0,24 0 0,3 0 0,23 11 0,-8 41 0,6-14 0,0 7 0,0 4 0,-1 5 0,0 4 0,-1 4 0,1 1-725,0-1 0,0 2 1,1 2-1,-1 1 0,2 0 725,0-6 0,1 1 0,1 0 0,-1 1 0,1 0 0,1-2 0,-1-3 0,1 0 0,1-1 0,-1 0 0,1-2 0,1-1-209,0 4 1,0-2-1,1-1 1,0-2 0,1-3 208,0 15 0,0-3 0,3-7 0,2-2 0,9-12 0,30-19 0,-1-36 0,-2-13 0,-26 8 0</inkml:trace>
  <inkml:trace contextRef="#ctx0" brushRef="#br0" timeOffset="19545">18331 12808 24575,'-3'0'0,"1"29"0,1 36 0,0-19 0,2 3 0,-1 7 0,0 1 0,0-4 0,0-2 0,0-10 0,0-3 0,0 18 0,0-32 0,0-16 0</inkml:trace>
  <inkml:trace contextRef="#ctx0" brushRef="#br0" timeOffset="20546">18557 12844 24575,'0'44'0,"0"19"0,0-21 0,0 3 0,0 4 0,0 1 0,0 0 0,0-3 0,0-6 0,0-3 0,0 21 0,0-32 0,0-23 0,-1-22 0,-2-8 0,-3-2 0,2 13 0,0 5 0</inkml:trace>
  <inkml:trace contextRef="#ctx0" brushRef="#br0" timeOffset="22317">18454 13291 24575,'21'-11'0,"29"-13"0,-9 6 0,5-2 0,9-3 0,1 0 0,2 1 0,-1 2 0,-11 4 0,-3 3 0,14-3 0,-24 10 0,-21 5 0,-6 6 0,-9 9 0,-7 14 0,-6 14 0,-2 11 0,4 0 0,8-7 0,8-16 0,13-14 0,17-23 0,15-25 0,-19 7 0,0-4 0,-2-6 0,-3-2 0,-5 1 0,-3 0 0,4-26 0,-21 18 0,-19 19 0,-17 15 0,-12 16 0,1 17 0,13 14 0,16 9 0,14-6 0,25-10 0,29-11 0,-12-16 0,3-6 0,7-5 0,1-5 0,2-8 0,-3-5 0,-4-6 0,-3-2 0,-5-1 0,-3 0 0,-6 4 0,-4 2 0,6-13 0,-15 23 0,-8 21 0,-1 24 0,3 19 0,5 12 0,5-5 0,6-16 0,8-21 0,7-26 0,3-21 0,-3-12 0,-8 1 0,-9 15 0,-1 14 0,10 15 0,28 12 0,-14-3 0,6 0 0,12 1 0,3-2 0,-19-5 0,1-2 0,-1-4 0,1-6 0,-2-4 0,-2-4 0,12-15 0,-8-9 0,-13-6 0,-11-4 0,-16-2 0,-15 2 0,-21 7 0,-13 7 0,4 15 0,-6 5 0,-1 3-196,-5 2 1,-3 3 0,0 4 195,1 4 0,1 3 0,1 3 0,-15 5 0,5 8 0,15 13 0,6 2 0,-5 1 0,25 9 0</inkml:trace>
  <inkml:trace contextRef="#ctx0" brushRef="#br0" timeOffset="23170">20889 11423 24575,'-6'-3'0,"19"1"0,46 4 0,-19 6 0,5 4 0,3 6-1428,3 3 1,2 5-1,2 5 1,-1 4 1427,-12-4 0,2 3 0,-1 2 0,0 3 0,-2 3 0,-3 2-444,-2 1 0,-2 2 1,-2 3-1,0 2 0,-3 1 1,-1 2-1,-2 0 444,-1 4 0,-1 2 0,-2 1 0,-3 2 0,-2 0 0,-2 1 0,-5-1 0,-3 1 0,-2 2 0,-4 0 0,-3 0 0,-2 0 0,-2-1 0,-3-3 0,-2-3 0,-2-1 0,-3-1 0,-2 0 0,-1-3 0,-3-1 0,0-2 67,-8 10 1,-4-2 0,-1-3-1,-3-4 1,-2-4-68,-7 1 0,-4-5 0,-1-5 0,1-6-63,-4-4 1,1-6-1,2-5 63,-10 0 0,4-7 1049,14-7 0,6-4-1049,-3-7 1027,22-2 0,13 2 0,4 2 0</inkml:trace>
  <inkml:trace contextRef="#ctx0" brushRef="#br0" timeOffset="24413">20645 12462 24575,'-6'-4'0,"3"-4"0,0-8 0,4-8 0,18-8 0,28 2 0,-10 18 0,5 3 0,5 2 0,2 3 0,-2 5 0,-1 3 0,-8 4 0,-4 5 0,-8 8 0,-5 5 0,-5 9 0,-7 5 0,-12 5 0,-7 2 0,-7 1 0,-5-2 0,-6-4 0,-2-4 0,0-8 0,2-2 0,-11 10 0,21-20 0,16-9 0,18-9 0,12 1 0,4 4 0,-3 3 0,-12 9 0,-9-8 0,-5 2 0</inkml:trace>
  <inkml:trace contextRef="#ctx0" brushRef="#br0" timeOffset="25016">21215 13138 24575,'-4'15'0,"2"7"0,2 4 0,0-1 0,0-11 0,0-7 0,-1-8 0,1-4 0</inkml:trace>
  <inkml:trace contextRef="#ctx0" brushRef="#br0" timeOffset="26772">977 14626 24575,'49'-4'0,"17"-6"0,-25 4 0,1 1 0,1-1 0,-4 2 0,5-1 0,-17 5 0</inkml:trace>
  <inkml:trace contextRef="#ctx0" brushRef="#br0" timeOffset="71423">11098 14947 24575,'66'0'0,"0"0"0,0 0 0,-1 0 0,-10 0 0,3 0 0,2 0 0,3 0 0,2 0 0,3 0 0,1 0 0,2 0-757,-14 0 1,3 0 0,1 0 0,2 0 0,1 0 0,1 0-1,2 0 1,0 0 0,0 0 0,1 0 0,0 0 0,0 0-1,-1 0 657,-3 0 1,1 0 0,0 0-1,1 0 1,1 0 0,-1 0-1,1 0 1,1 0 0,-1 0 0,0 0-1,0 0 1,0 0 0,-1 0-1,0 0 1,-1 0-55,3 0 0,-1 0 0,1 0 0,0 0 0,0 0 0,-1 0 0,0 0 0,0 0 1,-1 0-1,0 0 0,-2 0 0,0 0 0,-1 0 0,-1 0 154,4 0 0,1 0 0,-2 0 0,0 0 0,-1 0 0,-1 0 0,-1 0 0,-2 0 0,-1 0 0,-3 0 0,-1 0 208,18 0 1,-3 0-1,-3 0 1,-3 0-1,-3 0 1,-3 0-209,3 0 0,-3 0 0,-5 0 0,-5 0 0,7 0 0,-11 0 0,-9-1 1022,-30-25 0,-4 19 0,-1-19 0</inkml:trace>
  <inkml:trace contextRef="#ctx0" brushRef="#br0" timeOffset="72470">19945 14879 24575,'50'3'0,"-5"-1"0,6-1 0,-8-1 0,3 0 0,1 0 0,4 0 0,1 0 0,-2 0 0,13 0 0,-6 0 0,-16 0 0,-6 0 0,3 0 0,-26 0 0</inkml:trace>
  <inkml:trace contextRef="#ctx0" brushRef="#br0" timeOffset="74024">4702 16299 24575,'38'-1'0,"0"-1"0,4 0 0,7 1 0,7-1 0,5 0 0,3-1 0,-14 1 0,2-1 0,3 0 0,2 0 0,3-1 0,2 0 0,2 0 0,2 1 0,2-2 0,2 2-518,-15-1 1,2 1-1,3 0 1,2 0 0,2-1-1,1 1 1,2-1 0,0 0-1,2 1 1,-1-1-1,1 0 1,0 0 0,-1 1-1,0-1 1,-1 1 0,-2-1-1,-1 1 1,-2-1-1,-2 1 403,11-1 0,-1 1 1,-2-1-1,-2 0 1,-1 1-1,0-1 0,0 1 1,-1-1-1,0 1 1,1 0-1,1-1 1,1 1-1,1-1 30,-7 1 0,4-1 0,1 1 0,2-1 0,1 0 0,0 0 0,1 0 0,-2 0 0,0 1 0,-2-1 0,-2 1 0,-3 0 0,-3 0 0,-5 1 0,-3 0 0,-5 1 85,34 0 0,-12 1 0,-8 0 0,-6 1 0,8-1 0,-10 0 0,2 0 0</inkml:trace>
  <inkml:trace contextRef="#ctx0" brushRef="#br0" timeOffset="74917">14029 16165 24575,'59'0'0,"0"0"0,0 0 0,-6 0 0,3 0 0,5 0 0,2 0 0,2 0 0,1 0 0,-5 0 0,2 0 0,2 0 0,1 0 0,2 0 0,-1 0 0,1 0 0,0 0-995,-3 0 0,0 0 1,1 0-1,1 0 1,-1 0-1,1 0 1,-2 0-1,0 0 1,-2 0 994,1 0 0,0 0 0,-1 0 0,-1 0 0,-1 0 0,-1 0 0,-3 0 0,-1 0 0,11 0 0,-3 0 0,-2 0 0,-4 0 0,-4 0 811,6 0 0,-4 0 0,-9 0-811,-7-1 0,-9-2 351,-8-7 0,-21 5 0,-2-4 0</inkml:trace>
  <inkml:trace contextRef="#ctx0" brushRef="#br0" timeOffset="84553">9362 16923 24575,'10'-6'0,"24"3"0,20 2 0,-7 1 0,9-1 0,6 0 0,6 1 0,3 0 0,1 0-984,-13-1 1,2 1 0,3 0 0,2 0 0,1 0 0,2 0 0,1 0 0,-1 1 0,1-1 0,-1 0 858,-6 0 1,0 0 0,1 0 0,1 0 0,0 0 0,0 0 0,1 0 0,-1 0-1,0 0 1,0 0 0,-1 0 0,0 0 32,3 0 1,0 0 0,0 0 0,1 0 0,-1 0 0,-1 0 0,0 0-1,-2 0 1,-1 0 0,-2 0 0,-2 0 91,13 0 0,-2 0 0,-2 0 0,-2 0 0,-2 0 0,-5 0 0,-2 0 0,8 0 0,-6 0 0,-3 0 0,-4 0 0,-1 0 0,-3 0 0,-8 0 0,19 0 0,-48 0 0</inkml:trace>
  <inkml:trace contextRef="#ctx0" brushRef="#br0" timeOffset="85721">7651 17823 24575,'40'3'0,"10"-1"0,17-2 0,9 1 0,-27-1 0,5 0 0,4 0 0,3 0 0,3 0 0,2 0 0,2 0 0,1 0-757,-12 0 1,2 0 0,3 0 0,0 0 0,3 0 0,0 0-1,2 0 1,0 0 0,1 0 0,0 0 0,0 0 0,-1 0-1,1 0 657,-5 0 1,0 0 0,1 0-1,1 0 1,0 0 0,0 0-1,1 0 1,0 0 0,-1 0 0,1 0-1,-1 0 1,0 0 0,0 0-1,-1 0 1,0 0-55,1 0 0,1 0 0,-1 0 0,0 0 0,1 0 0,-1 0 0,0 0 0,-1 0 1,-1 0-1,0 0 0,-1 0 0,0 0 0,-2 0 0,-1 0 154,9 0 0,1 0 0,-1 0 0,-1 0 0,-2 0 0,-1 0 0,-2 0 0,-1 0 0,-4 0 0,-1 0 12,7 0 0,-2 0 1,-3 0-1,-3 0 0,-3 0 1,-1 0-13,5 0 0,-2 0 0,-5 0 0,-6 0 0,5-2 0,-11 0 0,-10 1 0,-27-2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31T06:42:19.233"/>
    </inkml:context>
    <inkml:brush xml:id="br0">
      <inkml:brushProperty name="width" value="0.05292" units="cm"/>
      <inkml:brushProperty name="height" value="0.05292" units="cm"/>
      <inkml:brushProperty name="color" value="#0000FF"/>
    </inkml:brush>
  </inkml:definitions>
  <inkml:trace contextRef="#ctx0" brushRef="#br0">2340 4944 24575,'3'30'0,"4"-7"0,4 11 0,5-20 0,18-21 0,2-17 0,6-9 0,-1 1 0,2-5 0,1-1-414,-4 3 0,0-2 0,2-1 0,-1 0 414,1-1 0,0-2 0,0 2 0,-2 1 0,6-6 0,-1 3 0,-3 3 0,10-5 0,-5 7 0,-17 15 0,-4 4 0,4 4 0,-19 13 0,-4 0 0,5-3 1656,8-9-1656,7-9 0,2-6 0,-3 2 0,-6 10 0,-11 9 0,-3 6 0,-6 1 0,0 0 0</inkml:trace>
  <inkml:trace contextRef="#ctx0" brushRef="#br0" timeOffset="9226">2361 9016 24575,'11'0'0,"19"5"0,28 4 0,-9-4 0,7-5 0,-4-7 0,4-5 0,1-4-649,-8-1 0,1-4 1,0-3-1,0-1 649,4-5 0,0-2 0,0-3 0,-3-1 0,-2-2 0,0-3 0,-3 0 0,-2 0 29,5-7 1,-4-1-1,-3 3-29,-8 9 0,-2 1 0,-4 3 0,2-4 0,-4 5 0,1-1 0,-16 20 0,-7 9 0</inkml:trace>
  <inkml:trace contextRef="#ctx0" brushRef="#br0" timeOffset="11550">2546 11885 24575,'4'7'0,"12"-4"0,36 0 0,2-15 0,8-9 0,-20 4 0,3-4 0,1-3 0,4-4-713,-2-2 0,4-6 0,2-2 0,1-2 1,-2 0-1,-4 3 713,-2 1 0,-2 1 0,-2 0 0,0 0 0,1-1 0,5-5 0,2-3 0,-1 0 0,-3 4 0,-7 7 488,5-2 1,-9 9-489,-3 6 0,-19 21 0,-14 7 0,1-3 0,-1 1 0,1-6 0</inkml:trace>
  <inkml:trace contextRef="#ctx0" brushRef="#br0" timeOffset="12685">2590 15597 24575,'1'16'0,"11"1"0,28-7 0,5-11 0,9-6 0,-1-7 0,6-6 0,2-3-787,-7 0 1,2-2-1,2-2 1,-1-2 786,-8 3 0,0-1 0,1-2 0,-1 0 0,-1 1 0,8-6 0,-1-1 0,-1 0 0,-3 3 214,4-2 1,-3 2 0,-4 4-215,4-2 0,-8 5 0,2 5 0,-30 18 0,-12 5 0,-2 0 0,-2 0 0,1-2 0</inkml:trace>
  <inkml:trace contextRef="#ctx0" brushRef="#br0" timeOffset="18093">18497 5334 24575,'12'-3'0,"16"0"0,28 0 0,-13-6 0,4-7 0,10-11 0,2-7-198,-19 7 0,0-2 0,-3-2 198,-1-2 0,-3-2 0,-2 1 73,5-11 1,-5 3-74,-11 11 0,-4 4 0,2-7 0,-10 21 0,-5 10 0,0 3 0,2 1 0,-2-1 0,0 1 0</inkml:trace>
  <inkml:trace contextRef="#ctx0" brushRef="#br0" timeOffset="19395">17741 9137 24575,'10'0'0,"5"0"0,14-18 0,-2-7 0,4-6 0,-1-1 0,2-5 0,1-1-410,5-5 0,0-3 1,1 0 409,0-1 0,1 0 0,-2 3 0,-4 5 0,-2 3 0,-2 2 150,2 1 0,-3 4-150,11-5 0,-25 26 0,-6 10 0,-7 4 0,-1-3 0,0 2 0</inkml:trace>
  <inkml:trace contextRef="#ctx0" brushRef="#br0" timeOffset="23252">18004 12310 24575,'0'16'0,"1"4"0,5 4 0,5 4 0,3 0 0,3-5 0,7 5 0,-6-11 0,8 4 0,-3-11 0,16-3 0,-1-13 0,8-8 0,-5-4 0,5-6 0,3-3 0,1-3-714,-5 2 1,2-4 0,1-1-1,2-2 1,-1-1 0,0 0 713,-2 1 0,0-1 0,0-1 0,0-1 0,1 0 0,-1 0 0,-1 0 0,0 0 0,-1-1 0,1-1 0,-1 1 0,-1 0 0,-1 0 0,-2 2-207,6-6 1,-1 0 0,-1 1-1,-3 2 1,-3 3 206,7-7 0,-4 4 0,-3 4 0,1 0 0,-7 8 0,-6 8 0,-19 19 0,-9 0 0,1 1 0,-1-2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07T12:30:38.259"/>
    </inkml:context>
    <inkml:brush xml:id="br0">
      <inkml:brushProperty name="width" value="0.09071" units="cm"/>
      <inkml:brushProperty name="height" value="0.09071" units="cm"/>
      <inkml:brushProperty name="color" value="#FF0000"/>
    </inkml:brush>
  </inkml:definitions>
  <inkml:trace contextRef="#ctx0" brushRef="#br0">12466 16836 20610,'30'49'705,"-1"1"1,4 12 0,-5-10-62,-8-23 34,15 9-101,5-60-496,-9 0 0,2-4-1770,11-13 0,3-5 1622,-7 6 0,1-3 0,3-3-39,1-2 0,3-5 1,-1 0-1,-5 6 0,-7 8 1,-4 4-1,0-1 1,5-7-1,0 1 0,0-1 1</inkml:trace>
  <inkml:trace contextRef="#ctx0" brushRef="#br0" timeOffset="1456">9157 17709 23450,'49'-5'29,"0"0"0,0 0 0,7 0 0,2-1 0,0 0-27,4 0 0,1 0 0,0-1-997,-11 2 0,1-1 0,1 0 0,-2 0 832,15-1 1,-1-1 0,-2 1-261,-8 0 1,-2 0 0,-3 1 80,9-2 1,-4 0-1950,-13 0 0,-6-2 2448,0-5 1,-11 3-1,-26 4 1</inkml:trace>
  <inkml:trace contextRef="#ctx0" brushRef="#br0" timeOffset="1669">9333 17607 14163,'-65'9'559,"-1"1"0,0-1 0,9-1 0,2 0 0,1 0 656,-1 2 1,2-1-1,6-1-781,8-1 0,7-1-221,-1 5-34,57-9 0,20-3-115,-1 0 0,7 0 0,3-2-904,0 1 0,3-2 0,4 1 0,6-2 699,-8 1 0,5-1 0,4 0 0,2-1 0,1 0 0,0 1 1,-2-1-249,-9 2 0,0-1 1,0 1-1,0-1 1,1 0-1,-1 1 1,0-1-1,0 0 255,0 1 0,1-1 1,0-1-1,0 1 0,-1 0 1,-1 0-1,-2 1 1,-1 0-408,16-2 0,0 1 0,-4 1 0,-5-1 0,-7 1-238,16-2 1,-13 1 146,-19 1 0,-5 0-135,-3-3 1574,-37 1-1429,-55 0 622,17 4 0,-8 0 0,5 1 0,3 0 0,3-1 0,-16 1 0,0 0 0</inkml:trace>
  <inkml:trace contextRef="#ctx0" brushRef="#br0" timeOffset="3708">9115 6524 24508,'49'-18'-361,"1"-10"0,5-6 361,-14 7 0,0-4 0,-2 2 0,11-6 0,-2 1 0,-6 5 0,0 0 0</inkml:trace>
  <inkml:trace contextRef="#ctx0" brushRef="#br0" timeOffset="5271">10588 10111 24178,'-8'26'157,"2"-4"16,9-6-72,11-8 106,22-14-28,8-16-179,-13 2 0,1-3-252,-1-3 1,0-3 158,3-2 1,0-3-630,1-1 1,-1 0-16,1 0 1,-2-1-911,-1 2 1,-1 0 1646,-1 0 0,-3 2 0,4-3 0,-7 5 0</inkml:trace>
  <inkml:trace contextRef="#ctx0" brushRef="#br0" timeOffset="8285">12348 9430 21926,'-41'-20'685,"1"1"0,1-1 1,5-1-356,4-19 12,-2-9-1611,2-10 1311,15 25 0,1 0 31,1-3 0,1-1 206,-1-16 0,2-1-226,4 7 1,1 1-72,2-1 1,3 4-50,10-2 329,9 30-329,22 49 92,-15 2 1,-1 7-46,3 9 0,-2 4-822,-7-5 1,-1 3 0,-3 0 768,-2-3 0,-3 0 0,-1 0 21,-1 2 0,-1 0 0,0 0-116,-2-5 0,-1 0 1,-1-2 43,1 10 1,-3-3 79,0-11 0,-4-2 5,-5 5 0,-4-1 44,-7-4 1,-4-2 29,2-1 0,-4-3-2,-1-8 1,-1-7 2534,-9-9-2310,2-15 947,5-13-970,6-15-190,9-14-37,8 9 0,7-3-2,12 0 0,4 1-6,-3-1 0,4 4 36,12 6 1,3 6-76,22 3 39,3 12-6,0 6-103,-22 13 0,0 7-202,-5 2 0,-2 3 118,-2 2 0,-2 3-9,4 25-134,-20-18 129,-3-5 196,-4-6 11,0-8 275,-1-7-129,5-12 156,7-24-22,3 0 62,6-18-85,0 18 29,1 2-135,4 6-67,7 4-84,-8 9 0,4 3 0,-15 9-17,-4 5 6,-3 3-90,-2 4 17,-3-3 79,0-3 10,-1-5-5,7-6 56,2-13-61,6-8 5,2-9 0,2-2-17,1 5 50,-1 6-33,-3 10 68,8 7-91,1 20-38,12 1 21,-8 4-32,1-7 66,-11-12 12,-1-12 5,-3-8-11,-2-15 0,-4-10 78,-1-8-321,-4-8 344,0-3 100,-1-1-49,-2 6 206,2 10 29,-3 15-102,1 14-150,1 48-90,2 14-26,-1 1 1,0 6-622,2 4 0,0 1 602,0 5 0,1 2-14,1 2 0,-1 0 8,0-6 1,-1-3-183,0-7 1,-1 0-528,4 13 1,-1-1 39,-2-20 0,0 0-731,2 10 1,0-3-2235,-2-4 3640,-3-16 0,-3-16 0,-1-7 0</inkml:trace>
  <inkml:trace contextRef="#ctx0" brushRef="#br0" timeOffset="8583">13134 9240 23825,'1'-54'366,"-1"0"0,3 5 0,5 5-294,20 4-44,11 8 23,5 6-62,3 13 11,-3 6 0,-5 18-51,-7 12 34,-11 18 17,-6 13 8,-13-8 1,-4 1 5,-3-12 0,-3 1-246,-3 11 0,-3-2 237,-24 9 236,-3-10-174,-1-11 155,4-12-222,6-11-4437,10-38 4437,32-35 0,-10 17 0,21-9 0</inkml:trace>
  <inkml:trace contextRef="#ctx0" brushRef="#br0" timeOffset="8720">13810 9077 11777,'0'0'0</inkml:trace>
  <inkml:trace contextRef="#ctx0" brushRef="#br0" timeOffset="9033">12388 10352 25270,'52'-30'144,"1"-1"1,-1 1-1,1 0 1,1 0 0,-1 2-106,-6 6 0,-1 2 0,1 0-1063,1-2 1,2 0 0,-1 0 1034,-1 1 0,0-1 1,-2 1-29,13-5 0,-3 1-25,-13 5 0,-3 2 43,-8 4 1,-2 1-825,15-6-2742,-6 4-2277,-50 26-3989,-14 8 9797,-11 2 0,-2 1 0,-1 1 1,5-4-1</inkml:trace>
  <inkml:trace contextRef="#ctx0" brushRef="#br0" timeOffset="9316">12397 10597 24878,'48'-21'156,"1"-1"0,-1 1 0,1-1 0,9-4 0,-1 1 0,1-1-142,-6 1 0,2-1 0,0 0 0,-2 1-1142,7-4 0,-1 2 0,-1-1 1128,-3 1 0,-1 1 0,-2 0 0,-7 4 0,-1 1 0,-3 1-22,9-6 1,-5 2 18,-12 6 0,-1 1 351,1-3 0,-2 1-292,9-7-89,-1-2 33,-25 15-522,-9 6 1339,-4 4-2945,-1 2 2381,-1 1 1,0 0 0,0 0-1</inkml:trace>
  <inkml:trace contextRef="#ctx0" brushRef="#br0" timeOffset="9472">14110 9882 17518,'0'0'0</inkml:trace>
  <inkml:trace contextRef="#ctx0" brushRef="#br0" timeOffset="11809">11762 12691 24575,'-18'19'1255,"0"-16"-885,-18-25-152,1-19 1,-2-12-1,14 7 1,1-3-598,8 13 1,1-1 417,-1-13 1,4 2-35,5-10-10,9 12 196,7 13-231,21 17-27,-1 24 67,11 19 33,-20 14 1,-7 13-623,-5-2 1,-4 4 0,-1 2 558,1-1 0,-2 1 0,-2 1 9,-2-9 0,-3 2 0,0-1 0,-2-3-88,-5 18 0,-3-6-155,0-9 0,0-5 205,1-9 1,-1-3 305,-5 3 0,-2-2-228,1-5 1,-2-2 148,-21 22-123,5-23 73,17-28 1610,4-16-1728,4-13 608,5-20-603,3-10-5,10 13 0,3-1-251,0 13 1,3 2 247,6-10 1,4 5 2,21 3 0,4 17-28,2 10 28,-14 23 0,-1 6 0,15 13-12,-17-3 1,-3 5-45,-7 4 0,-4 0-61,8 16 100,-13-22 0,-2-1 23,-2-4 534,-5-10-456,-1-11-50,-2-5 5,1-14-39,7-28-34,1-7 28,-1 12 1,2-1 5,10-23 19,-4 24 1,3 2 8,9-10-22,8 6 106,-5 43-107,-5 34-33,2 18 23,-10-1-74,-7-11 18,-3-30 10,-1-9 79,2-8-28,16-36 34,-3-2-188,-4 4 0,0-2 154,-3 6 0,0 1 0,17-27-34,0 7 68,-3 14-34,-2 13 95,3 18-67,-2 32-89,4 15-40,-10 2-123,-2-10 397,-6-25-430,2-13 44,-1-16 120,-3-11 1,-2-5 53,6-29-264,-7 15 1,0 0 358,-5 8 0,-1 1 64,0-2 1,-1-1-21,-2 1 1,1 0 92,-2 3 1,1 1 103,-1-26 95,0 19-325,0 90-48,0-8 1,0 7-630,0 8 1,0 8 0,0 1 635,0-1 0,0 1 1,0 0-27,0 1 0,0 1 0,1-2-4,0-5 0,1-2 1,0-1-59,0-6 0,1-2 1,0-2-261,3 7 0,0-3-355,2-10 0,0-3-1216,9 22-1427,3-13 3320,5-4 0,-12-20 0,1-5 0</inkml:trace>
  <inkml:trace contextRef="#ctx0" brushRef="#br0" timeOffset="12086">12791 12395 27163,'1'-43'201,"0"1"1,17 3 0,8 9-208,32 18-437,-14 13 1,0 5 257,-10 4 1,-3 3 66,-2 7 0,-4 4-61,-3 2 0,-4 5-14,-6 18 0,-9 3 167,-5-12 1,-7 1-302,-6 14 1,-6-3 393,-6-15 0,-4-4-31,0-2 1,-3-1 38,2-5 1,0-2-76,-25 11-205,18-18-1756,20-36 1961,29-14 0,7-4 0,-5-5 0,6 11 0,0-1 0</inkml:trace>
  <inkml:trace contextRef="#ctx0" brushRef="#br0" timeOffset="12207">13471 12477 20459,'-16'36'0,"0"0"0,-10 22 0</inkml:trace>
  <inkml:trace contextRef="#ctx0" brushRef="#br0" timeOffset="12487">11847 13661 27090,'47'-27'40,"0"1"0,1 0 0,-1-1 0,0 2 0,1 0 0,-1 1 0,0 3-40,7 1 0,-1 4 0,-1 0-1058,-3 1 0,-2 0 0,-2 0 993,9-2 1,-5 1-250,-12 3 1,-3 1 4,11-6-1612,-13 4-2214,-14 3 4135,-35 6 0,10 3 0,-21 2 0</inkml:trace>
  <inkml:trace contextRef="#ctx0" brushRef="#br0" timeOffset="12658">11891 13888 17801,'59'-26'-190,"-1"1"1,0-1-1,1 1 1,-1-1 0,0 1-1,1-1 1,-1 1 0,0-1-1,4-1 1,0 0-1,0 1 1,-3 0 0,-2 1-1,-4 1 1,-5 2 0,17-10-1,-9 3 1,-8 3-1,-15 8 1,0 0 0</inkml:trace>
  <inkml:trace contextRef="#ctx0" brushRef="#br0" timeOffset="12803">13119 13511 15109,'0'0'0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31T06:43:00.919"/>
    </inkml:context>
    <inkml:brush xml:id="br0">
      <inkml:brushProperty name="width" value="0.05292" units="cm"/>
      <inkml:brushProperty name="height" value="0.05292" units="cm"/>
      <inkml:brushProperty name="color" value="#0000FF"/>
    </inkml:brush>
  </inkml:definitions>
  <inkml:trace contextRef="#ctx0" brushRef="#br0">16679 2476 24575,'-7'-9'0,"4"4"0,4 18 0,16 31 0,-1-10 0,2 4 0,7 9 0,4 1 0,3 1 0,3-4 0,0-4 0,3-5 0,3-4 0,4-9 0,16-11 0,8-12-656,-21-7 0,3-5 1,2-4-1,1-2 656,-1 0 0,1-3 0,1-1 0,0-2 0,0 0 0,3-3 0,1-2 0,-1 0 0,0-1 0,-2 0 0,-3 1 0,0 0 0,-2-1 0,-1 1 0,-2 2-76,-1-1 1,-1 1 0,-2 2 0,-4 1 75,15-9 0,-7 6 0,-14 10 0,-6 5 0,-9 4 0,-9 8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31T06:43:44.243"/>
    </inkml:context>
    <inkml:brush xml:id="br0">
      <inkml:brushProperty name="width" value="0.05292" units="cm"/>
      <inkml:brushProperty name="height" value="0.05292" units="cm"/>
      <inkml:brushProperty name="color" value="#0000FF"/>
    </inkml:brush>
  </inkml:definitions>
  <inkml:trace contextRef="#ctx0" brushRef="#br0">26081 6921 24575,'32'0'0,"11"0"0,10 0 0,-8 0 0,5 0 0,5 0 0,4 0-1405,-9 0 1,3 0 0,4 0-1,1 0 1,3 0 0,0 0-1,2 0 1341,-4-1 1,3 0 0,1 0-1,1-1 1,1 1 0,2 0-1,-1-1 1,1 0 0,0 0 63,-8 1 0,0-1 0,0 0 0,1 0 0,0 0 0,1 0 0,0 0 0,0 0 0,1-1 0,1 1 0,0-1 0,1 0 0,2 0 0,1-1 0,2 0 0,-1 0 0,1 0 0,0 0 0,-2 0 0,-1 0 0,-1 0 0,-3 0 0,-3 0 0,7 0 0,-3 0 0,-2 0 0,-1 0 0,-2 0 0,0 0 0,-1 0 0,0 0 0,7-1 0,1 1 0,1-1 0,-3 0 0,-3 1 0,-7 0 0,-8 1 1343,18 0 1,-17 1-1344,-10 2 400,-21 0 0,-14 0 1,1 0-1</inkml:trace>
  <inkml:trace contextRef="#ctx0" brushRef="#br0" timeOffset="1253">22527 7607 24575,'40'0'0,"11"0"0,11 0 0,-15 0 0,5 0 0,2 0 0,3 0-995,-3 0 1,2 0 0,2 0 0,1 0 0,-1 0 994,3 0 0,0 0 0,0 0 0,0 0 0,-2 0 0,6 0 0,0 0 0,-2 0 0,-4 0 23,3 0 1,-5 0-1,-4 0-23,0 0 0,-9 0 0,-2 0 0,-30 0 0</inkml:trace>
  <inkml:trace contextRef="#ctx0" brushRef="#br0" timeOffset="8624">25988 7849 24575,'13'0'0,"18"0"0,8 1 0,10-2 0,5-1 0,7-1 0,7-1-1348,-19 0 0,4 0 0,3-1 1,1 0-1,2-1 0,0 1 1348,1 0 0,1 0 0,1-1 0,1 0 0,1 1 0,0-1 0,0 1 0,1-1 0,1 1 0,0-1 0,1 0 0,-1 1 0,-1 0 0,0 0 0,-4 1 0,0 0 0,0 0 0,-1 1 0,-1 0 0,-1 0 0,-3 1 218,7 0 1,-3 0 0,-1 1 0,-3 0-1,-3 1-218,13-1 0,-5 1 0,-6 0 0,-1-1 0,-11 1 0,-8 0 1485,-25-1-1485,-7-5 0,-2 3 0,0-4 0</inkml:trace>
  <inkml:trace contextRef="#ctx0" brushRef="#br0" timeOffset="11619">23559 8526 24575,'18'-3'0,"32"0"0,0 3 0,9 0 0,-8 0 0,3 0 0,2 0-567,5 0 1,1 0-1,0 0 567,-3 0 0,-1 0 0,-2 0 0,10 0 0,-5 0 275,-15 0 0,-7 0-275,2 0 0,-20 0 0,-19 0 0</inkml:trace>
  <inkml:trace contextRef="#ctx0" brushRef="#br0" timeOffset="23706">21585 9365 24575,'18'14'0,"25"6"0,-3-5 0,7-1 0,-3-3 0,3-2 0,2-2-817,11 0 1,2-1 0,1-3 816,3-1 0,1-2 0,-1-3 0,-6-3 0,-1-2 0,-3-1 260,-9-1 1,-2-2 0,-5 0-261,3-6 0,-6 0 403,10-6-403,-21 15 0,-8 12 0,2 16 1264,10 15-1264,11 9 0,-15-20 0,2-3 0,4-2 0,3-4 0,4-4 0,2-3 0,4-2 0,1-2 0,3-2 0,1-1 0,-2 0 0,-1 0 0,-5 0 0,-1 0 0,25 0 0,-14 10 0,-2 9 0,-20-5 0,3-1 0,12 2 0,3-3 0,12-3 0,2-5 0,-16-4 0,2-2 0,-1-2 0,2-3 0,0-1 0,-1-1 0,-3 0 0,-1 0 0,0 0 0,17-4 0,0 2 0,-3 4 0,1 2 0,3 3 0,4 1-774,-8 2 0,4 2 1,3 0 773,-14-2 0,1 2 0,2-1 0,3 0 0,1 0-793,3 0 0,2 0 0,2 1 0,2-2 0,1 1 0,2-1 793,-8 0 0,2-1 0,1 1 0,1-1 0,1-1 0,1 1 0,-1-1 0,0 0-454,-4-1 1,-1 0-1,1 0 1,1 0-1,-1-1 1,1 0 0,0 0-1,0 0 1,0 0 453,2 0 0,1-1 0,0 1 0,1-1 0,-1 0 0,0 0 0,-1-1 0,-1 1 0,-1 0 0,2 0 0,-1 0 0,0-1 0,-1 1 0,-1-1 0,-2 1 0,-3 0 0,-3 0 0,7-1 0,-2 1 0,-4 0 0,-2 0 0,-3 1 0,6 0 0,0 1 0,0-1 0</inkml:trace>
  <inkml:trace contextRef="#ctx0" brushRef="#br0" timeOffset="29882">9256 5264 24575,'0'43'0,"0"-2"0,0 9 0,0 6 0,0 7 0,0 4-1179,0-16 1,0 4 0,0 1-1,0 2 1,0 0 1178,0 6 0,0 1 0,0 2 0,0 0 0,0 1 0,0-9 0,0 2 0,0 0 0,0-1 0,0 0 0,0-1 0,0 6 0,0-1 0,0-1 0,0-2 0,0-1 174,0 4 1,0-1 0,0-3 0,0-3-175,0 4 0,0-4 0,0-6 0,0-5 0,0-8 1160,-2 3-1160,0-33 0,-5-19 0,-2-3 0,3 2 0,1 4 0</inkml:trace>
  <inkml:trace contextRef="#ctx0" brushRef="#br0" timeOffset="34325">15508 5988 24575,'0'23'0,"0"13"0,2 23 0,0-25 0,4 1 0,6 3 0,7-1 0,13-4 0,11-5 0,3-11 0,8-5 0,6-6-766,-8-6 1,4-5 0,4-3 0,1-2-1,0-3 766,-3 0 0,2-2 0,1-3 0,0-1 0,0-1 0,0-1 0,-7 2 0,0-2 0,1 0 0,0-2 0,-1 0 0,-1 0 0,-2-1 0,5-3 0,-1-1 0,-1 0 0,-1-1 0,-3 1 0,-2 1-114,6-4 0,-4 1 1,-2 1-1,-4 1 114,-1 2 0,-3 1 0,-5 3 0,22-10 0,-40 21 0,-9 11 0</inkml:trace>
  <inkml:trace contextRef="#ctx0" brushRef="#br0" timeOffset="38672">4691 5852 24575,'15'34'0,"5"4"0,11 2 0,10-8 0,20-23 0,-10-30 0,5-13 0,-6 0 0,2-6 0,1-3-499,-9 5 0,2-2 1,0-2-1,-1 0 499,1-2 0,0-1 0,-1 0 0,-2 2 0,5-5 0,-1 2 0,-5 3 0,5-6 0,-6 5 0,-15 16 0,-5 4 0,-4 4 0,-13 14 0</inkml:trace>
  <inkml:trace contextRef="#ctx0" brushRef="#br0" timeOffset="40379">16147 7337 24575,'10'27'0,"7"13"0,8 11 0,4 1 0,-4-14 0,-3-18 0,9-33 0,-7-11 0,1-8 0,0-1 0,3-4 0,0-1-279,5-7 0,1-3 0,0 1 279,1 0 0,0 0 0,-1 2 0,-3 6 0,-2 1 0,-1 3 0,2-2 0,-3 5 0,9-6 0,-19 21 0,-10 13 0,-5 2 0</inkml:trace>
  <inkml:trace contextRef="#ctx0" brushRef="#br0" timeOffset="46502">5430 12802 24575,'-7'-11'0,"1"6"0,3 1 0,15 6 0,15-12 0,10-9 0,2-5 0,7-7 0,4-4 0,2-2-904,-9 5 1,2-2 0,2-1 0,1-2 0,0 0 0,0-2 903,-3 2 0,2-1 0,-1-2 0,1 0 0,0-1 0,0 0 0,-2 1 0,0 0 0,0-1 0,0 0 0,0 0 0,-2 1 0,-1 0 0,-2 2 43,4-4 0,-2 0 1,-2 2-1,-2 1 0,-1 2-43,9-10 0,-4 3 0,-3 5 0,-2 2 0,-6 8 0,-8 7 0,-14 20 0,-7 3 0,-1 1 0</inkml:trace>
  <inkml:trace contextRef="#ctx0" brushRef="#br0" timeOffset="57799">19078 14660 24575,'-16'0'0,"6"0"0,23 0 0,19 0 0,14 0 0,4 0 0,10 1 0,7-1 0,4-1-1063,-17 1 0,4-1 0,2 0 0,4-1 0,1 1 0,2-1 1,1 0-1,1 1 1063,-9-1 0,1 0 0,2 0 0,0 0 0,2 0 0,0 0 0,1 0 0,1-1 0,-1 1 0,0-1 0,1 1-235,-4-1 0,2 1 0,0-1 0,0 0 1,1 1-1,0-1 0,0 0 0,-1 0 0,0 0 1,0 0-1,-1 1 0,-1-1 235,0 0 0,0 0 0,1 0 0,-1 0 0,-1 0 0,0 0 0,0 0 0,-2 0 0,-1 0 0,-1 0 0,-2 1-170,8-1 0,-1 0 0,-2 0 1,-1 1-1,-1 0 0,-3-1 0,-1 1 1,-2 1 169,11-1 0,-3 0 0,-2 1 0,-5 0 0,-3 0-52,7 1 0,-5 0 0,-8 0 52,-6 1 0,-9 0 3787,-12 0-3787,-20 1 0,-3-1 0</inkml:trace>
  <inkml:trace contextRef="#ctx0" brushRef="#br0" timeOffset="66520">25389 13864 24575,'51'0'0,"0"0"0,-2 0 0,5 0 0,6 0 0,4 0 0,-10 0 0,3 0 0,3 0 0,3 0 0,2 0 0,1 0 0,1 0-984,-9 0 1,0 0 0,2 0 0,2 0 0,0 0 0,1 0 0,1 0 0,0 0 0,0 0 0,0 0 847,-2 0 1,1 0-1,1 0 1,1 0-1,-1 0 1,1 0 0,0 0-1,0 0 1,0 0-1,-1 0 1,0 0-9,-2 0 0,-1 0 1,1 0-1,0 0 0,0 0 1,-1 0-1,0 0 1,0 0-1,-2 0 0,0 0 1,-1 0 143,6 0 0,-2 0 0,1 0 0,-2 0 0,0 0 0,-2 0 0,0 0 0,-2 0 0,-2 0 122,14 0 1,-3 0 0,-1 0-1,-2 0 1,-3 0 0,-2 0-123,8 0 0,-3 0 0,-4 0 0,-7 0 0,10 0 0,-12 0 0,-6-3 1029,-42 0 1,-1 1 0,-1-1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07T12:32:15.885"/>
    </inkml:context>
    <inkml:brush xml:id="br0">
      <inkml:brushProperty name="width" value="0.09071" units="cm"/>
      <inkml:brushProperty name="height" value="0.09071" units="cm"/>
      <inkml:brushProperty name="color" value="#FF0000"/>
    </inkml:brush>
  </inkml:definitions>
  <inkml:trace contextRef="#ctx0" brushRef="#br0">5274 12607 25001,'27'50'1014,"-3"-2"-885,-11-14-45,1 2-45,-2 1 12,1-6 77,0-3 46,1-10 246,3-8 34,5-6-74,9-15-139,10-12-241,-15 2 0,1-3-285,6-7 0,0-3 285,3-4 0,3-5-6,0-1 0,4-4 1,0 0-209,-9 11 0,-1 0 0,1-1 0,1-1 233,6-4 1,1-2 0,-1 0 0,-1 4-13,0-2 1,-1 3-1,-3 3-7,9-8 0,-6 7 6,-3 3 50,-6 6-56,-10 11 33,-1-1-33,-8 9 611,1 0-667,-4 4 866,0-1-1197,-3 2-4272,-2 2 4659,-18 5 0,11-1 0,-12 2 0</inkml:trace>
  <inkml:trace contextRef="#ctx0" brushRef="#br0" timeOffset="4055">14814 9325 27505,'-7'-36'409,"2"7"-376,8 37 34,5 7-55,5 12 55,8 8-11,9 2-56,10-1 0,12-7-379,8-11 353,-26-12 1,0-3 25,2-2 0,1-4 0,0-3 0,-1-3 3,1-2 0,-1-3-12,0-4 1,-2-3 8,-2 0 0,0-3-20,10-8 1,1-1-1,-13 10 1,-1 1 19,8-5 0,1 3-9,-3 13 1,-1 4-65,18 2 67,-18 8 1,-1 5-444,15 15 444,1 10 61,2 3-93,-15-12 0,3-2 104,4-6 1,0-2-68,0 1 0,0-4-41,1-8 1,-1-7 73,-9-3 1,-2-4-6,3-3 0,0-3-20,2-5 1,-1-1-6,0-1 0,0-1-3,-1 0 0,1 0 28,5-3 0,1 3-31,-7 8 0,-2 2-115,28-8 113,-22 33 5,-15 14 0,3 15-45,4 3 45,-2-14 0,5-2 28,5-7 0,5-3-31,14 0 0,1-7 3,-9-9 0,-1-6 14,-1-3 1,-3-4 47,15-16-62,-8 0 73,-8 6-73,0 6 0,-6 15-51,-2 11 450,-2 15-399,-1 6 0,6 3 67,9-4-101,-6-15 1,5-4-9,7-4 0,2-4-360,0-4 1,0-4 401,-1-4 0,-3-5 14,-15-3 0,-4-2-93,-1 0 0,-2 0 87,-2 0 1,-2 0-9,18-15-465,-11 4 465,-10 5 0,-12 12 0,-6 3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31T06:44:58.603"/>
    </inkml:context>
    <inkml:brush xml:id="br0">
      <inkml:brushProperty name="width" value="0.05292" units="cm"/>
      <inkml:brushProperty name="height" value="0.05292" units="cm"/>
      <inkml:brushProperty name="color" value="#0000FF"/>
    </inkml:brush>
  </inkml:definitions>
  <inkml:trace contextRef="#ctx0" brushRef="#br0">4905 7539 24575,'4'29'0,"10"13"0,12 11 0,13 1 0,-9-29 0,8-8 0,8-13 0,7-10 0,4-5-1095,-7-2 1,4-5 0,3-3 0,1-3-1,1 0 1095,-6 2 0,0-1 0,3-2 0,0-1 0,0 0 0,1-1 0,-1-1 0,-4 2 0,0 0 0,1-2 0,0 0 0,0 0 0,-1 0 0,-1 1 0,0-1 0,2-1 0,0 0 0,-1 0 0,-1 0 0,-1 1 0,-1 1 0,-2 0 87,6-2 0,-1 1 0,-3 1 1,-2 1-1,-3 2-87,6-5 0,-4 3 0,-5 3 0,-4 2 0,-7 4 0,-9 5 0,-17 9 0</inkml:trace>
  <inkml:trace contextRef="#ctx0" brushRef="#br0" timeOffset="4816">6332 9130 24575,'22'40'0,"7"3"0,12 8 0,-17-27 0,2-3 0,2-1 0,3-4 0,6-3 0,5-4 0,8-3 0,5-4 0,-8-6 0,2-2 0,2-1-327,4-3 0,2-2 0,0-1 327,2-1 0,0-1 0,-1 1 0,-3 1 0,-1 0 0,-3 2 0,11 0 0,-4 4 0,-10 5 0,-6 5 0,16 16 0,-16 18 0,-20-12 0,0 1 0,6 2 0,4-3 0,12 1 0,5-5 0,12-4 0,5-5 28,-15-5 0,3-2 0,1 0-28,0-2 0,1 1 0,-1-1 0,-1 0 0,0 0 0,-2 1 0,-6 1 0,-1 1 0,-2 1 0,11 4 0,-5 2 0,-8 0 0,-3 0 0,14 11 0,-16-6 0,-4-7 0,-16-5 0,0-4 0</inkml:trace>
  <inkml:trace contextRef="#ctx0" brushRef="#br0" timeOffset="10688">17678 9256 24575,'23'25'0,"21"14"0,-5-11 0,7-1 0,-4-6 0,2 0 0,4-3-777,6 0 1,3-2-1,1-3 777,-9-5 0,1-1 0,0-2 0,0-2 0,16-3 0,-1-3 0,-1-4 0,-6-3 0,-3-3 0,-1-3 216,-7-1 1,-1-3 0,-4-1-217,7-9 0,-4 1 203,-10 7 0,-2 3-203,20-1 0,-5 28 0,4 19 597,-22-6 1,1 2-598,8 2 0,2-1 0,8-3 0,4-4 0,10-5 0,2-6 0,-19-6 0,0-3 0,0-2 0,19-7 0,-2-3 39,-10-1 1,-4-2-40,-13 3 0,-5 0 0,13-1 0,-18 9 0,-2 5 0,11 2 0,15 0 0,16 0 0,-33-1 0,1 0 0,19-3 0,-16 0 0,-19 1 0,-9-7 0,-6 8 0,-2-6 0</inkml:trace>
  <inkml:trace contextRef="#ctx0" brushRef="#br0" timeOffset="37703">4796 14800 24575,'21'0'0,"16"0"0,0 0 0,2 0 0,-4 0 0,2 0 0,10-1 0,-1 0 0,12-4 0,-8-7 0,-22-1 0,-15 0 0,-9 5 0,-2 3 0,-2-1 0,0-1 0,0-2 0,0 1 0,2 6 0,7 20 0,10 25 0,-4-11 0,2 3 0,6 10 0,4 0 0,5 1 0,5-1 0,9-4 0,8-5-379,-10-14 1,5-4 0,2-4 378,9-6 0,4-4 0,0-6-379,-11-3 0,1-3 1,1-2-1,-2-3 379,0-1 0,0-2 0,-1-2 0,-2-2 0,9-6 0,-2-2 0,-3 0 0,-11 5 0,-2-1 0,-3 3 0,3-2 0,-3 4 0,18-1 0,-13 22 1046,-1 18-1046,15 14 0,-19-14 0,5-1 0,13-2 0,6-4 249,-12-9 0,2-3 1,0-3-250,3-3 0,1-4 0,-1-2 0,-1-2 0,1-3 0,-3 0 0,-7 1 0,-2-1 0,-1 2 0,8-4 0,-3 5 0,-10 7 0,-3 8 0,15 27 0,-27-4 0,-2 5 0,4 6 0,2 0 428,8-2 0,5-4-428,9-5 0,5-9 0,7-8 0,2-9 0,1-9 0,-1-5 0,-5-1 0,-3-3 0,-7 2 0,-3 1 0,-4 5 0,-1 5 0,-3 7 0,-1 6 0,1 6 0,1 4 0,5 5 0,1 2 0,8 2 0,4-4 0,-11-9 0,4-4 0,1-3-239,2-5 0,2-4 0,0-3 239,2-5 0,-1-3 0,-2-2 0,-4-2 0,-1-1 0,-4 0 0,7-6 0,-6 1 0,-11 8 0,-5 2 0,3 4 0,-15 12 0,-5 5 0,1 1 717,5-1-717,9-7 0,6-10 0,1-4 0,-2 0 0,-16 5 0,-5 5 0</inkml:trace>
  <inkml:trace contextRef="#ctx0" brushRef="#br0" timeOffset="39689">10839 13582 24575,'0'-14'0,"-2"-4"0,-7-6 0,-18-15 0,4 12 0,-6 0 0,-12-6 0,-6 0 0,6 9 0,-3 1 0,-4 1-588,0 3 1,-5 0-1,-1 1 1,-2 2 587,6 2 0,-2 1 0,0 1 0,-1 1 0,-1-1-499,-5-1 0,-1 0 0,-1 1 0,1-1 0,-1 0 499,0 1 0,-1-1 0,1 0 0,0 0 0,2 0 0,5 1 0,1 0 0,1 0 0,1-1 0,0 0-309,-10-4 0,1-1 0,1-1 0,1 1 309,6 1 0,1 0 0,1 0 0,0 1 0,-14-3 0,1 1 0,-1 1 0,0 2 0,-1 2 0,0 1 0,15 4 0,-1 1 0,1 1 0,-2 1 0,0 0 0,-1 2 0,1-1 0,-1 1 0,0 0 0,0 1 0,1 0 0,0-1 0,-13 1 0,2 1 0,0-1-159,4 2 0,2 0 0,1 0 159,5 0 0,1 0 0,1 1 0,-16 1 0,1 0 902,4 3 0,2 0-902,5 2 0,1 2 1255,2 3 0,1 3-1255,0 1 0,1 2 783,0 3 0,1 3-783,-1 2 0,0 2 339,3-1 0,0 1-339,2 0 0,2-1 0,5-1 0,1-1 0,5-3 0,0 0 0,3-1 0,0 0 0,1 1 0,0 0 0,-1 3 0,-1 2 0,-1 4 0,0 3 0,1 4 0,2 3 0,-1 5 0,3 2 0,2 4 0,2 1 0,2 2 0,3 1 0,2 1 0,3 1 0,3-1 0,2 0 0,0 5 0,5 1 0,4 2 0,7 2-498,3-18 0,5 1 0,6-1 498,3-6 0,5 0 0,5-1 0,2-1-644,-1-6 0,4 0 0,2-2 0,3-1 0,3 0 644,0-2 0,2-1 0,3-1 0,2-1 0,1-1 0,0-1-542,-4-3 1,1-1 0,2-1-1,-1-1 1,2-1 0,1-2 0,0 0 541,-3-3 0,0-1 0,1-1 0,1-1 0,1 0 0,-1-2 0,2 0 0,-1 0-411,4 0 0,0-1 0,1-1 0,0-1 0,1 1 0,-1-2 0,1 0 0,-1 0 411,0-1 0,0-1 0,0 0 0,1-1 0,-1 1 0,0-2 0,0 2 0,-1-1 0,-1 0 0,0 1 0,1-1 0,-2 0 0,1 0 0,-1 0 0,0 1 0,0 0-192,4 0 1,0 1-1,0 0 1,-1 0 0,-1 0-1,1 0 1,-1 1 191,-4 0 0,1-1 0,-1 2 0,0-1 0,-1 0 0,0 1 0,-1-1 8,5 1 1,0 1 0,-1-1 0,-1 1 0,0-1 0,0 0-9,-2 0 0,0 0 0,-1-1 0,0 0 0,-1 0 0,-1-1 237,7 0 0,-2 0 0,0-1 1,-1-1-1,-1-1-237,-4-2 0,-1-1 0,0-1 0,-2-1 0,0-1 640,6-3 0,0-1 1,-3-2-1,-1-2-640,9-5 0,-4-2 0,-2-3 978,-10 2 0,-3-3 0,-3 1-978,8-9 0,-3-1 1378,-5 2 0,-1 0-1378,-3-1 0,0 1 1133,0 0 0,2 2-1133,2-1 0,3 2 0,5-3 0,3 3 0,1 2 0,0 1 0,1 3 0,-2 1 589,-6 4 1,-2 2-590,15-3 196,-28 2-196,-28-1 0,-43-13 0,5 9 0,-6-4 0,4 3 0,-4-2 0,-2-3-485,4 0 1,-1-1 0,-1-2 0,0-2 484,-4-5 0,-1-3 0,1-1 0,-1-1 0,7 5 0,0-2 0,0 0 0,0 0 0,1 0 0,-7-8 0,1 0 0,1 0 0,2 2 0,4 5 0,1 1 0,2 1 0,0 3 0,-2-3 0,1 3 0,3 4 0,-3 1 0,5 5 0,-5-2 0,20 19 0</inkml:trace>
  <inkml:trace contextRef="#ctx0" brushRef="#br0" timeOffset="47245">10298 12189 24575,'-36'33'0,"11"-9"0,0 4 0,-9 12 0,0 3 0,-3 3 0,2 0 0,0 0 0,2 0 0,5-4 0,2-3 0,7-7 0,1-3 0,-6 17 0,13-20 0,1-7 0,-10 2 0,-12 9 0,-14 15 0,19-17 0,0 2 0,1 1 0,2 1 0,2 0 0,1-2 0,-7 22 0,12-15 0,5-10 0,2-8 0,-5-4 0,-7-1 0,-7-5 0,-2-3 0,2-12 0,5-13 0,7-5 0,7-8 0,4 16 0,1 4 0,0 14 0,-3 9 0,-3 13 0,-3 11 0,0 6 0,1-5 0,5-9 0,1-8 0,3-6 0,2-5 0,4-4 0,11-9 0,12-9 0,8-7 0,6-4 0,-4 5 0,-7 7 0,-7 8 0,-5 4 0,-2 5 0,-1 5 0,1 3 0,2 0 0,9-4 0,7-4 0,-11-3 0,-1-1 0</inkml:trace>
  <inkml:trace contextRef="#ctx0" brushRef="#br0" timeOffset="55372">15495 13329 24575,'34'0'0,"0"0"0,24 0 0,8 0 0,-20 0 0,4 0 0,2 0 0,1 0-928,8 0 1,2 0 0,1 0 0,-1 0 927,-1 0 0,0 0 0,-1 0 0,-2 0 0,-6 0 0,-1 0 0,-3 0 0,-2 0-171,22 0 0,-7 0 171,-24 0 0,-6 0 0,-3 0 0,-22 0 0</inkml:trace>
  <inkml:trace contextRef="#ctx0" brushRef="#br0" timeOffset="56321">14476 14207 24575,'59'0'0,"-2"-1"0,11-2 0,-18 1 0,5 0 0,3-1 0,0 0-941,-3 1 0,1-1 1,2 0-1,-1 0 1,1 0 940,-1 0 0,1 0 0,-1 0 0,0 0 0,-2 0 0,7 1 0,-1-1 0,-2 1 0,-4 0 127,0 1 0,-4 0 1,-4 0-128,0 1 0,-8 0 0,-4 0 0,-27 0 0</inkml:trace>
  <inkml:trace contextRef="#ctx0" brushRef="#br0" timeOffset="60796">8696 16240 24575,'18'9'0,"13"-2"0,20-2 0,9-4 0,-4-14 0,-18-24 0,-19-24 0,-18 25 0,-6 0 0,-6 3 0,-5 4 0,-31-10 0,-15 22 0,29 20 0,0 7 0,4 8 0,3 6 0,3 6 0,6 5 0,3 6 0,5 1 0,4-1 0,6 0 0,5-5 0,6-2 0,6-4 0,5-3 0,7-5 0,5-4 0,5-5 0,2-3 0,2-2 0,0-4 0,3-3 0,2-6 0,1-4 0,0-6 0,-1-4 0,-3-5 0,0-6 0,-3-6 0,-5-3 0,-4-3 0,-6-1 0,-3-3 0,-3 0 0,-3 1 0,-6 7 0,-2 2 0,0-19 0,-8 18 0,-9 18 0,-10 5 0,-10 23 0,-9 34 0,17-7 0,3 5 0,0 12 0,4 3 0,0 2 0,3 1 0,3-6 0,1-3 0,2-10 0,0-4 0,0 11 0,0-33 0,-4-36 0,-6-39 0,4 18 0,-1-3 0,0-7 0,-1 0 0,-1 3 0,1 2 0,0 7 0,1 3 0,-8-19-6784,3 24 6784,6 18 0,5 13 0,2 16 0,6 16 0,10 17 0,12 9 0,-8-26 0,4-2 3392,1-1 0,3-3-3392,2-4 0,1-2 0,1-3 0,0-3 0,28 1 0,-5-9 0,-4-17 0,0-21 0,-24 6 0,-3-4 0,2-10 0,-2-4 0,-2-8 0,-3-4 0,-7 14 0,-1-2 0,-3-1-172,0-3 1,-2-1 0,-2 1 171,-2 0 0,-2 0 0,-3 2 0,-4-18 0,-5 5 0,0 14 0,-4 6 0,-14-10 0,14 28 0,8 41 0,12 37 0,4-10 0,3 5 0,0-8 0,2 2 0,1 1-223,4 3 1,1 2 0,2-1 222,1 0 0,2 0 0,-1-2 0,1-1 0,-1-1 0,1-2 248,10 13 0,0-4-248,-6-13 0,1-5 0,20 12 0,-10-45 0,-8-46 0,-18 7 0,-3-5 342,-1-9 1,-4-2-343,-1 4 0,-3 2 0,-4 11 0,-3 3 0,-12-8 0,-5 24 0,3 18 0,16 12 0,38 4 0,-1-8 0,6-1 0,12 0 0,3-3 0,2-2 0,-2-1 0,-10-1 0,-3 0 0,17 0 0,-34 2 0,-11 14 0,-12 15 0,0 12 0,1 0 0,17-12 0,21-19 0,16-28 0,-22-1 0,-2-5 0,-4-6 0,-3-2 0,-6-2 0,-3 2 0,2-4 0,-11 10 0</inkml:trace>
  <inkml:trace contextRef="#ctx0" brushRef="#br0" timeOffset="61560">9900 15667 24575,'50'-10'0,"-16"3"0,4-1 0,11-2 0,2 0 0,-1 0 0,0 1 0,-7 3 0,-5 1 0,3-1 0,-17 5 0</inkml:trace>
  <inkml:trace contextRef="#ctx0" brushRef="#br0" timeOffset="63647">10976 15670 24575,'-7'0'0,"-5"2"0,-5 8 0,-3 18 0,-1 21 0,12-16 0,2 1 0,2 3 0,1-1 0,2 27 0,12-17 0,10-19 0,11-15 0,5-20 0,-2-21 0,-6-22 0,-7-8 0,-9 2 0,-6 1 0,-5 10 0,-3 6 0,-1 17 0,0 19 0,1 11 0,1 13 0,1 10 0,3 7 0,4 0 0,6-8 0,6-6 0,4-10 0,4-7 0,4-3 0,2-9 0,-1-11 0,-3-16 0,-8-10 0,-9-1 0,-6 9 0,-4 10 0,-2 10 0,0 8 0,3 13 0,3 15 0,6 16 0,6 10 0,1-1 0,-1-8 0,-1-11 0,-4-8 0,-4-10 0,-2-5 0,-4-10 0,2-12 0,4-20 0,4-17 0,1-9 0,0 1 0,-6 10 0,-2 14 0,-3 11 0,0 10 0,3 6 0,-2 7 0,3 1 0,-4 5 0,0 3 0,2 10 0,1 12 0,6 15 0,7 11 0,5 2 0,9-4 0,4-9 0,2-13 0,-2-11 0,-9-10 0,-6-7 0,-6-6 0,-7-2 0,-3 1 0,-4 2 0</inkml:trace>
  <inkml:trace contextRef="#ctx0" brushRef="#br0" timeOffset="66264">11950 15741 24575,'10'0'0,"3"-1"0,5-9 0,-3-11 0,-4-12 0,-7-10 0,-14-1 0,-10 5 0,-8 9 0,-5 10 0,5 10 0,6 5 0,4 10 0,4 11 0,3 10 0,4 11 0,3 4 0,3 0 0,1 0 0,1-4 0,4-3 0,9-3 0,11-3 0,16-5 0,13-6 0,10-7 0,-29-7 0,0-4 0,1-5 0,-1-5 0,0-6 0,-3-6 0,-2-6 0,-3-5 0,-3-6 0,-3-3 0,-5 0 0,-3-1 0,-4 1 0,-3 2 0,-1 4 0,-3 2 0,-3-19 0,-4 19 0,-1 17 0,-1 12 0,4 12 0,2 17 0,1 19 0,0 17 0,1 4 0,8-5 0,8-14 0,5-14 0,3-13 0,-2-12 0,-4-15 0,-3-19 0,-5-21 0,-7 17 0,-3-1 0,-4-2 0,-3 1 0,-6 2 0,-3 3 0,-24-18 0,-9 18 0,6 15 0,7 9 0,17 8 0,7 7 0,14 8 0,14 5 0,15 0 0,21-7 0,-19-13 0,0-3 0,3-8 0,-1-4 0,2-6 0,-2-5 0,-2-5 0,-4-3 0,-3 0 0,-3 0 0,12-20 0,-14 16 0,-9 18 0,-4 11 0,-3 5 0,1 13 0,6 21 0,-5-9 0,7 21 0,-6-21 0,4 2 0,4-9 0,6-27 0,7-31 0,-12 9 0,0-3 0,1-7 0,-2-2 0,-2 5 0,-1 2 0,9-19 0,-7 28 0,0 25 0,6 19 0,10 14 0,11 8 0,13-3 0,-24-21 0,3-6 0,3-8 0,2-8 0,3-12 0,-1-9 0,-2-11 0,-5-6 0,-3-10 0,-5-2 0,-7 4 0,-4 1 0,-7 11 0,-4 3 0,-11-10 0,-18 29 0,-10 23 0,-1 17 0,11 11 0,13 8 0,18-1 0,20-6 0,21-4 0,-15-15 0,3-1 0,2 2 0,1 0 0,-1 3 0,-2 2 0,-4 3 0,-4 2 0,-5 4 0,-7 3 0,-9 34 0,-18-32 0,-7-1 0,-10-1 0,-5-2 0,-5-5 0,-2-2 0,4-5 0,0-2 0,-17 3 0,24-12 0,17-9 0,9-11 0,3 4 0,1-3 0,2 12 0,0 1 0,0 1 0,0 0 0,1 0 0,-2 0 0,0 0 0</inkml:trace>
  <inkml:trace contextRef="#ctx0" brushRef="#br0" timeOffset="67327">12965 16002 24575,'-12'3'0,"22"-8"0,20-12 0,13-6 0,-3 1 0,6-3 0,5-2 0,2-2-1246,-5 4 0,4-2 1,2-1-1,1-1 1,2 0-1,-2 1 1246,-4 2 0,1 0 0,1 0 0,-1 0 0,1 0 0,-1 0 0,0 1 0,6-2 0,-1-1 0,1 1 0,-1 1 0,-2 1 0,-2 1 363,11-4 1,-1 1 0,-5 3 0,-5 2-364,14-4 0,-17 6 1314,-26 8-1314,-54 25 0,-27 12 0,9-3 0,-8 4 0,-4 2 0,-1 1-509,12-5 0,-2 0 1,-2 2-1,0 0 1,0 1-1,-1 0 509,5-1 0,-2 1 0,1 0 0,-1 1 0,0 0 0,0 0 0,1 0 0,-9 5 0,0 0 0,0 1 0,1-1 0,1 1 0,3-2 334,-2 2 1,2 0-1,1 0 1,3-2-1,0 1-334,-3 2 0,1 0 0,2-1 0,4-3 166,1 0 0,3-1 0,4-3-166,3-1 0,6-4 0,-1 4 0,26-17 0,50-27 0,-6 0 0,9-4 0,5-4-81,-4 3 0,3-3 0,4-2 0,3-1 0,0-1 81,-7 5 0,2-1 0,1-1 0,1-1 0,1 0 0,1 1 0,-2-1 0,-4 3 0,0 0 0,1 0 0,0-1 0,0 1 0,-1 0 0,0 0 0,0 1 0,2-1 0,1-1 0,-1 1 0,0 0 0,-1 1 0,-2 1 0,0 1 186,10-4 0,-1 2 0,-1 1 0,-4 1 1,-6 2-187,1-1 0,-6 3 0,-7 2 0,15-2 0,-80 27 0,-22 8 0,-4 3 0,-4 1 0,-3 4 0,1-1 0,11-3 0,4-3 0,-13 5 0,33-15 0,16-14 0,7 3 0,1-4 0</inkml:trace>
  <inkml:trace contextRef="#ctx0" brushRef="#br0" timeOffset="68961">4604 13900 24575,'4'25'0,"46"-1"0,-1-33 0,8-17 0,-16 4 0,4-7 0,3-4 0,0-3 0,0-2-1215,-6 4 1,1-4 0,0-2-1,0-2 1,1 0 0,-1-2-1,1 1 1215,-4 2 0,0-1 0,1-1 0,-1 0 0,0-1 0,0 0 0,-1 1 0,0 0 0,3-4 0,-1 0 0,0-1 0,0 1 0,-2 1 0,-1 2 0,-1 1 257,4-4 1,0 0 0,-3 3 0,-1 2 0,-3 3-258,5-6 0,-3 4 0,-2 6 760,1 4 1,-6 13-761,-10 18 0,-12 23 0,-7-3 1137,-2-9 0,2-6 0,-1-4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31T06:46:37.577"/>
    </inkml:context>
    <inkml:brush xml:id="br0">
      <inkml:brushProperty name="width" value="0.05292" units="cm"/>
      <inkml:brushProperty name="height" value="0.05292" units="cm"/>
      <inkml:brushProperty name="color" value="#0000FF"/>
    </inkml:brush>
  </inkml:definitions>
  <inkml:trace contextRef="#ctx0" brushRef="#br0">20931 1961 24575,'-4'-8'0,"2"1"0,3 2 0,6 2 0,51 2 0,-14 1 0,8 0 0,5 0-1038,-5-1 1,5 0 0,3-1-1,3 1 1,0-1 1037,-9 1 0,2-1 0,2 1 0,1 0 0,0-1 0,1 1 0,0-1-329,-2 0 0,1 0 0,1 0 0,0 0 0,0 0 0,0 0 0,0 0 0,-2 0 329,7 0 0,0-1 0,0 1 0,0-1 0,-2 1 0,0 0 0,-2 0 0,1 0 0,-1 1 0,-1-1 0,-1 1 0,-2 0 0,-1-1 0,12 0 0,-2 0 0,-3 1 0,-5 1 0,-4 3 0,-4 1 0,-6 0 0,-4-3 0,-6 1 0,1 9 0,-30-11 0</inkml:trace>
  <inkml:trace contextRef="#ctx0" brushRef="#br0" timeOffset="1599">18397 2480 24575,'46'2'0,"-12"-1"0,3 0 0,15 0 0,5 0 0,-7 0 0,4 0 0,1-1-823,-6 0 1,1 0 0,2 0 0,0 0 822,4 0 0,2 0 0,0 0 0,0 0 0,-3 0 0,1 0 0,0 0 0,-2 0 105,11 0 1,-2 1 0,-2 1-106,-10 2 0,-3 0 0,-1 3 350,8 4 0,-2 4-350,-3 5 0,-1 1 0,0 2 0,1-1 0,4-3 0,1-2 0,2-4 0,1-3 0,-1-4 0,-1-3 0,-5-2 0,-2-1 0,-9 0 0,-3-1 1666,17-2-1666,-23 0 0,-15 0 606,-9 0-606,-1-2 0,-5 3 0,2-2 0</inkml:trace>
  <inkml:trace contextRef="#ctx0" brushRef="#br0" timeOffset="2421">23896 2462 24575,'-8'0'0,"2"0"0</inkml:trace>
  <inkml:trace contextRef="#ctx0" brushRef="#br0" timeOffset="3267">19377 3311 24575,'14'3'0,"6"-1"0,19-1 0,0 0 0,12-1 0,9 0 0,8-1 0,-21 1 0,5 0 0,5 0 0,4 0 0,2 0 0,4 0 0,0 0 0,2 0 0,-1 0 0,0 0 0,-3 0 0,-1 0-773,1 0 0,0 0 0,-1 0 0,0 0 0,0 0 0,0 0 0,1 0 0,1 0 0,0 0 0,2 0 0,2 0 773,-9 0 0,3 0 0,1 0 0,2 0 0,1 0 0,1 0 0,0 0 0,0 0 0,-1 0 0,0 0 0,-2 0 0,-2 0 0,-1 0 0,-3 0 0,-3 0-96,12 0 1,-3 0 0,-2 0 0,-2 0 0,-2 0 0,-2 0 0,-1 0-1,-1 0 1,-2 0 95,10 0 0,-2 0 0,-3 0 0,-2 0 0,-3 0 0,-2 0 0,19 0 0,-6 0 0,-6 0 0,-1 0 0,-11 0 0,-10 0 0</inkml:trace>
  <inkml:trace contextRef="#ctx0" brushRef="#br0" timeOffset="74734">16535 2995 24575,'-11'38'0,"2"7"0,5 1 0,2 2 0,0-10 0,0-1 0,2 12 0,0 0 0,5 12 0,7-2 0,7-8 0,3-1 0,-7 2 0,-24 7 0,-14-23 0,-9 2 0,0-1 0,-3 5 0,-1-1 0,-2-4 0,-3 1 0,6-4 0,8-4 0,6-2 0,-5 22 0,17 4 0,11 11 0,1-26 0,1 1 0,0 6 0,-1 0 0,0 0 0,0 0 0,-2-4 0,-1-1 0,0 26 0,0-21 0,0-15 0,0-11 0,0-5 0,0 1 0,0 9 0,0-12 0,0 4 0</inkml:trace>
  <inkml:trace contextRef="#ctx0" brushRef="#br0" timeOffset="82218">23600 7439 24575,'46'0'0,"-1"0"0,7 0 0,6 0 0,3 0 0,-3 0 0,5 0 0,0 0 0,1 0-633,-10 0 0,0 0 1,0 0-1,0 0 1,-2 0 632,6 0 0,-1 0 0,-2 0 0,-4 0 0,0 0 0,-4 0 0,-5 0 199,-4 0 0,-6 0 0,0 0 0,-26 0 1</inkml:trace>
  <inkml:trace contextRef="#ctx0" brushRef="#br0" timeOffset="83150">20144 7880 24575,'45'0'0,"8"0"0,8 0 0,-4 0 0,4 0 0,1 0-553,-10 0 0,1 0 1,0 0-1,0 0 553,12 0 0,0 0 0,-5 0 0,7 0 0,-7 0 141,-22 0 1,-6 0 0,2 0 0,-27 0 0</inkml:trace>
  <inkml:trace contextRef="#ctx0" brushRef="#br0" timeOffset="84188">25038 8255 24575,'39'0'0,"-1"0"0,15 0 0,5 0 0,0 0 0,4 0 0,0 0 0,-7 0 0,-1 0 0,-2 0 0,13 1 0,-9-2 0,0-8 0,-24 6 0,-32-6 0</inkml:trace>
  <inkml:trace contextRef="#ctx0" brushRef="#br0" timeOffset="86262">21037 8874 24575,'38'0'0,"-1"0"0,10 0 0,4 0 0,9 0 0,1 0 0,-1 0 0,-4 0 0,-16 0 0,-5 0 0,8 0 0,-26 0 0,-14 0 0</inkml:trace>
  <inkml:trace contextRef="#ctx0" brushRef="#br0" timeOffset="114717">21991 10424 24575,'61'1'0,"-1"0"0,1 0 0,-1-1 0,1 1 0,0 0 0,0-1 0,1 1 0,0-1 0,1 0 0,-1 0 0,-1 0 0,-6 0 0,0 0 0,-3 0 0,-6 0 0,3 0 0,-6 1 0,17 0 0,-60 1 0,0-1 0</inkml:trace>
  <inkml:trace contextRef="#ctx0" brushRef="#br0" timeOffset="118139">19751 10994 24575,'53'0'0,"1"0"0,-7 0 0,6 0 0,5 0 0,3 0 0,0 0 0,-1 0 0,1 0 0,2 0 0,1 0 0,3 0 0,1 0-882,-6 0 1,4 0 0,2 0 0,1 0 0,0 0 0,-2 0 0,-3 0 0,-3 0 881,11 0 0,-4 0 0,-2 0 0,-3 0 0,0 0 0,7 0 0,0 0 0,-7 0 0,-14 0 0,4 0 0,-37 0 0</inkml:trace>
  <inkml:trace contextRef="#ctx0" brushRef="#br0" timeOffset="141147">11048 8389 24575,'2'28'0,"9"15"0,8 10 0,15 5 0,-13-31 0,6-6 0,31-11 0,8-15 0,-6-12 0,1-10-311,-5 1 0,3-4 0,-5-4 311,-10-3 0,-5-3 0,-1 0 0,-4 4 0,-2 0 0,-3 3 0,-1 3 0,-3 3 0,14-9 0,-28 35 0,0 6 0,-5-3 0,-1 3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31T06:49:06.958"/>
    </inkml:context>
    <inkml:brush xml:id="br0">
      <inkml:brushProperty name="width" value="0.05292" units="cm"/>
      <inkml:brushProperty name="height" value="0.05292" units="cm"/>
      <inkml:brushProperty name="color" value="#0000FF"/>
    </inkml:brush>
  </inkml:definitions>
  <inkml:trace contextRef="#ctx0" brushRef="#br0">25073 6441 24575,'55'0'0,"-1"0"0,-2 0 0,3 0 0,3 0 0,-6 0 0,2 0 0,2 0 0,-1 0-427,2 0 1,0 0 0,-1 0 0,-2 0 426,3 0 0,-3 0 0,-4 0 276,1 0 0,-7 0-276,-3-2-6214,-29-6 6214,-11-13 0,-1 9 0,0-6 0</inkml:trace>
  <inkml:trace contextRef="#ctx0" brushRef="#br0" timeOffset="1042">20535 7050 24575,'13'0'0,"28"0"0,-8 0 0,2 0 0,11 0 0,4 0 0,4 0 0,-2 0 0,8 0 0,-15 0 0,-44 0 0</inkml:trace>
  <inkml:trace contextRef="#ctx0" brushRef="#br0" timeOffset="2671">20898 7895 24575,'46'0'0,"0"0"0,0 0 0,3 0 0,2 0 0,0 0 0,6 0 0,2 0 0,-3 0 0,-6 0 0,-2 0 0,-3 0 0,5 0 0,-7 0 0,0 0 0,-21 0 0</inkml:trace>
  <inkml:trace contextRef="#ctx0" brushRef="#br0" timeOffset="3627">26336 7933 24575,'33'0'0,"4"0"0,10 0 0,5 0 0,6 0 0,6 0 0,5 0 0,3 0-1257,-11 0 1,3 0 0,2 0-1,2 0 1,-1 0 0,0 0 1256,-8 0 0,1 0 0,0 0 0,-1 0 0,1 0 0,-2 0 0,-1 0 0,2 0 0,-1 0 0,0 0 0,-2 0 0,-1 0 0,-3 0-1031,10 0 1,-3 0-1,-3 0 1,-7 0 1030,9 0 0,-9 0 516,9-4 1,-46 3 0,-11-4 0</inkml:trace>
  <inkml:trace contextRef="#ctx0" brushRef="#br0" timeOffset="5304">26871 8590 24575,'0'23'0,"0"5"0,0 7 0,0-3 0,5-7 0,14-11 0,39-7 0,-5-9 0,7-6 0,-5-1 0,4-3 0,2-2-314,-12 2 0,1-2 1,0 0-1,-1-1 314,14-6 0,0-2 0,-4 1 0,-9 3 0,-3 0 0,-4 2-333,1 0 1,-6 2 332,8 0 0,-26 12 0,-8 3 0,-6 0 0,0 0 0</inkml:trace>
  <inkml:trace contextRef="#ctx0" brushRef="#br0" timeOffset="8537">27165 9772 24575,'44'0'0,"8"0"0,10 0 0,-6 0 0,5 0 0,1 0-515,-10 0 0,0 0 0,1 0 0,-1 0 515,12 0 0,-1 0 0,-4 0 0,6 1 0,-9-2 165,1-2 1,-28 2 0,-29-2-1</inkml:trace>
  <inkml:trace contextRef="#ctx0" brushRef="#br0" timeOffset="9866">20096 10389 24575,'16'-4'0,"19"2"0,17 2 0,12 0 0,-10 0 0,-17 0 0,-18 0 0,-13 0 0</inkml:trace>
  <inkml:trace contextRef="#ctx0" brushRef="#br0" timeOffset="10792">21094 11126 24575,'31'3'0,"25"-2"0,20-3 0,-21-2 0,6-1 0,5-1 0,4-1 0,4 0-1093,-16 2 1,3-1 0,2 0 0,3 0-1,1-1 1,2 0 0,1 0 0,1 0-1,-1 0 968,-8 1 1,2-1 0,0 1 0,2-1 0,0 0 0,0 1 0,2-1 0,-1 0-1,0 0 1,1 0 0,-1 0 0,-1 0-42,-5 1 0,1-1 0,1 1 1,-1 0-1,0-1 0,1 1 1,-1-1-1,0 1 0,0 0 0,-1-1 1,-1 1-1,0 1 0,0-1 166,3 0 0,0 0 0,0 1 0,0-1 0,-1 1 0,0 0 0,-2 0 0,0 0 0,-1 0 0,-1 1 0,-1-1-110,8 1 0,1 0 0,-1 0 0,-2 0 1,-2 0-1,-2 1 0,-4 0 0,-3 1 110,12-1 0,-5 0 0,-5 1 0,-2 0-23,9 1 1,-4-1-1,-19-2 23,-26-3 0,-11 1 0,-1 0 0</inkml:trace>
  <inkml:trace contextRef="#ctx0" brushRef="#br0" timeOffset="48092">25538 14231 24575,'55'0'0,"-10"0"0,8 0 0,6 0 0,-4 0 0,4 0 0,5 0 0,2 0 0,2 0-1382,-7 0 1,3 0-1,2 0 1,2 0-1,1 0 1,0 0-1,0 0 1382,-11 0 0,1 0 0,1 0 0,0 0 0,1 0 0,-1 0 0,0 0 0,-1 0 0,0 0 0,4 0 0,-1 0 0,0 0 0,0 0 0,-1 0 0,-1 0 0,-1 0 0,-1 0 115,8 0 1,-1 0 0,-1 0 0,-2 0-1,-2 0 1,-3 0-116,7 0 0,-2 0 0,-5 0 0,-4 0 706,16 0 1,-9 0-707,-21 0 0,-8 0 0,-6-1 0,-16 0 0,-9-1 0,0 1 0</inkml:trace>
  <inkml:trace contextRef="#ctx0" brushRef="#br0" timeOffset="50474">19272 15077 24575,'38'0'0,"7"0"0,16 0 0,-18 0 0,9 0 0,7 0 0,4 0 0,3 0 0,0 0 0,-2 0 0,-5 0-1181,0 0 1,-2 0-1,-2 0 1,1 0 0,0 0-1,3 0 1,2 0 1180,0 0 0,4 0 0,2 0 0,2 0 0,0 0 0,-2 0 0,-1 0 0,-4 0 0,-5 0 0,12 0 0,-4 0 0,-4 0 0,-3 0 0,-3 0 765,13 0 0,-5 0 1,-8 0-766,-7 1 0,-7-2 1305,11-4-1305,-59-18 0,5 13 0,-7-11 0</inkml:trace>
  <inkml:trace contextRef="#ctx0" brushRef="#br0" timeOffset="51676">25799 15023 24575,'16'11'0,"13"-5"0,2-3 0,8-1 0,12-1 0,7-1 0,-2-1 0,8 1 0,0 0 0,-9 0 0,2 0 0,-11 0 0,2 0 0,-28-1 0,-17 1 0,-3-1 0</inkml:trace>
  <inkml:trace contextRef="#ctx0" brushRef="#br0" timeOffset="52758">25519 15805 24575,'52'0'0,"1"0"0,-9 0 0,3 0 0,0 0 0,7 0 0,2 0 0,-2 0 0,-1-2 0,-1-1 0,-5 1 0,0 1 0,-8 0 0,4-6 0</inkml:trace>
  <inkml:trace contextRef="#ctx0" brushRef="#br0" timeOffset="55319">28579 15883 24575,'3'6'0,"16"-2"0,22-2 0,5-2 0,19 0 0,-12 1 0,-4-2 0,-18-1 0,-15 1 0,-16-1 0</inkml:trace>
  <inkml:trace contextRef="#ctx0" brushRef="#br0" timeOffset="56620">22364 16486 24575,'45'0'0,"0"0"0,8-2 0,9-1 0,6-1 0,4 0 0,-15 0 0,3 1 0,3-1 0,2 0 0,2-1 0,1 1 0,0-1-1093,-6 1 1,1 0 0,2 0 0,0-1-1,1 1 1,1-1 0,-1 0 0,0 1-1,-1 0 1041,-1-1 1,0 1-1,1-1 1,-1 0 0,-1 1-1,1 0 1,0-1-1,-1 2 1,0-1 51,0 1 0,0 0 0,1 0 0,0 0 0,-1 1 0,-2 0 0,-2-1 0,-3 1 0,-3 1 352,9-2 0,-6 1 1,-2 0-1,-1 1 0,-1 0-352,13 0 0,2 1 0,-8 0 0,-16 2 431,-9 3 0,-24-4 0,-8 4 0</inkml:trace>
  <inkml:trace contextRef="#ctx0" brushRef="#br0" timeOffset="93937">21385 17446 24575,'1'-6'0,"11"5"0,23 7 0,-3 2 0,7 1 0,14 0 0,10-1 0,-2 0 0,-10-2 0,-2 0 0,2-2-183,15 1 0,3-2 0,-5-5 183,-3-5 0,-3-5 0,-15-1 0,1-3 0,-3 1 0,5 0 0,0 1 67,11-5 1,1 5-68,-13 10 0,-1 4 0,6 1 0,1 0 0,2 1 0,0 1 0,-1 0 0,-3 1 0,-7 0 0,-2 0 414,22 3-414,-15-3 0,3-3 0,15 0 0,-21 0 0,4 0 0,9 3 0,3 0 0,-17 0 0,2 1 0,0 0 0,0 0 0,1 0 0,-1 1 0,20 1 0,-2 0 0,-8-2 0,-2-1 0,-9 0 0,-3-1 0,8 4 0,-14 2 0,-23 0 0,26 7 0,-5-6 0,20 4 0,-15-8 0,-9-1 0,-10-1 0,-10 0 0,-5-1 0,-4-2 0</inkml:trace>
  <inkml:trace contextRef="#ctx0" brushRef="#br0" timeOffset="99720">29944 13459 24575,'25'0'0,"3"3"0,-11 38 0,-5 18 0,-5-15 0,-2 2 0,-3 4-869,-1 3 1,-3 4 0,-1 2 0,-2-1 868,-1 3 0,-2 0 0,-1-1 0,0 0 0,0-5 0,0 0 0,0-1 0,1-1 135,-2 10 0,0-2 0,2-2-135,2-6 0,1-1 0,6-5 360,9 5 1,9-7-361,11-8 0,9-7 0,13-7 0,6-8 0,-13-7 0,2-4 0,0-1 0,20 1 0,-3-4 0,-11-2 0,-4-2 0,-11-2 0,-6 1 0,-2-3 0,-30 18 0,-14 14 0,-8 15 0,7 1 0,-4 12 0,0 10 0,-2 6 0,0 2 0,0 1 0,2-4 0,2-6-483,0-2 1,2-4 0,1-1 0,0 0 0,0 4-1,-2 5 483,2-6 0,-1 5 0,-2 5 0,0 1 0,1 2 0,-1 0 0,2-2 0,1-2 0,2-5 0,2-4 0,0 13 0,3-5 0,2-4 0,2-2 0,-1 0-80,1 4 1,0-2-1,1-3 1,1-2 79,2 4 0,0-3 0,1-5 0,2-1 0,1-5 0,1-8 0,-4-4 0,-22 11 0,-8-18 0,-4-3 0,-8 0 0,-14 1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31T06:51:15.066"/>
    </inkml:context>
    <inkml:brush xml:id="br0">
      <inkml:brushProperty name="width" value="0.05292" units="cm"/>
      <inkml:brushProperty name="height" value="0.05292" units="cm"/>
      <inkml:brushProperty name="color" value="#0000FF"/>
    </inkml:brush>
  </inkml:definitions>
  <inkml:trace contextRef="#ctx0" brushRef="#br0">25017 5388 24575,'0'-9'0,"0"-4"0,0 6 0,12-8 0,46-2 0,-16 6 0,8 0 0,5 0-876,-8 3 0,4-1 1,3 0-1,2 0 1,1 0 875,-1 1 0,1 0 0,2 0 0,1 0 0,1 1 0,0 0-303,-5 1 0,1 1 0,1 0 0,0 0 0,0 0 0,-1 1 0,0 0 303,6 0 0,0 1 0,-1-1 0,0 1 0,-2 1 0,-1 0 0,2 0 0,-1 1 0,-1 0 0,-2 0 0,-2 0-99,3 1 1,-2 0-1,-2 0 1,-5 0 98,21 1 0,-9 0 0,-20-1 0,-5 2 0,3 2 2686,-25-1-2686,-4 1 3630,3 0-3630,20-1 577,31-1-577,-12-1 0,5 0 0,-12-1 0,3 0 0,1 0-159,4 0 0,0 0 1,0 0 158,-3-1 0,-2 0 0,-1 0 0,8-1 0,-5 0 0,-14 0 0,-6 0 0,0-2 0,-19 3 0,-7 1 0</inkml:trace>
  <inkml:trace contextRef="#ctx0" brushRef="#br0" timeOffset="1271">3859 6132 24575,'59'0'0,"-7"0"0,13 0 0,11 0 0,-28 0 0,4 0 0,5 0 0,3 0 0,3 0 0,3 0 0,1 0 0,1 0 0,0 0-703,-12 0 1,2 0 0,2 0 0,0 0 0,2 0 0,1 0-1,1 0 1,0 0 0,2 0 0,-1 0 0,2 0 0,0 0 0,0 0-1,0 0 620,-7 0 0,0 0 0,1 0 1,1 0-1,0 0 0,1-1 0,0 1 1,1 0-1,-1 0 0,2 0 0,-1 0 1,1 1-1,0-1 0,-1 0 0,1 0 1,0 1-1,0-1 0,0 1-31,-1-1 1,1 1-1,0 0 1,1 0 0,0 0-1,0 0 1,0 0-1,1 0 1,-1 0 0,1 0-1,-1 0 1,0 0 0,0 1-1,-1-1 1,0 1-1,-1-1 1,-1 1 0,-1-1-1,0 1 114,6 0 0,0-1 0,0 1 0,-1 0 0,-1 0 0,0 1 0,0-1 0,-1 0 0,-1 0 0,0 1 0,-1-1 0,-1 1 0,0 0 0,-1 0 0,-1 0-9,10 0 0,0 1 0,-1 0 0,0 0 0,-2 1 0,0-1 0,-2 0 0,-1 1 0,-2 0 0,-2 0 0,-1 0 9,11 1 0,-1 1 0,-2 0 0,-3 0 0,-2 0 0,-5 0 0,-5 0 0,21 4 0,-9-1 0,-7 1 0,5 1 0,-14-1 0,-18-1 0,-26-5 0</inkml:trace>
  <inkml:trace contextRef="#ctx0" brushRef="#br0" timeOffset="2640">12324 6282 24575,'-7'-6'0,"-12"2"0,-19 2 0,-21 2 0,21-1 0,-1 0 0,-1-2 0,1-2 0,4-1 0,3-1 0,-13-10 0,26 1 0,47 6 0,8 7 0,11 3 0,7-1 0,-7 1 0,5-1 0,4 1 0,4 0 0,3 0 0,1 0-679,-11 0 1,3 0-1,1 0 1,2 0 0,2 0-1,1 0 1,1 0 0,1 0-1,0 0 1,0 0 678,-2 0 0,1 0 0,1 0 0,0 0 0,1 0 0,1 0 0,1 0 0,0 0 0,0 1 0,1-1 0,-1 1 0,1 0-325,-5 0 1,1 0 0,0 1 0,0-1 0,1 1 0,0 0 0,0 0 0,1 0 0,0 0 0,-1 0 0,1 1 0,-1 0 0,0-1 0,-1 2 324,0-1 0,0 0 0,0 1 0,0-1 0,0 1 0,0 0 0,0 0 0,-1 1 0,1-1 0,-1 1 0,-1 0 0,0 0 0,0 0 0,-1 0 0,4 1 0,0 0 0,0 1 0,-1 0 0,0-1 0,-1 1 0,0 0 0,-1 1 0,0-1 0,-1 1 0,-1-1 0,0 1 0,4 0 0,0 1 0,-1 0 0,0 0 0,-1 0 0,-1 0 0,-1 0 0,-1 0 0,-1-1 0,-2 1-196,11 1 1,-2 0 0,-1 0 0,-2 0 0,-2 0 0,-2-1 0,-1 0 195,5 0 0,-3 1 0,-1-1 0,-3-1 0,-3 0-17,15 2 1,-4 0-1,-6-1 17,4 0 0,-9 0 0,-2 2 0,-30-5 0,-14-4 0,-3 0 0</inkml:trace>
  <inkml:trace contextRef="#ctx0" brushRef="#br0" timeOffset="11459">4874 8141 24575,'14'-6'0,"22"3"0,17 3 0,8 0 0,-9-1 0,5 1 0,5-1 0,3 1 0,3-1 0,1 1-1093,-10 0 1,2 0 0,2 0 0,1 0-1,2 0 1,1 0 0,0 0 0,1 0-1,-1 0 957,-7 0 1,1 0-1,1 0 1,1 0-1,-1 0 1,1 0 0,0 0-1,0 0 1,-1 0-1,0 0 1,-2 0 135,3 0 0,-1 0 0,1 0 0,-1 0 0,0 0 0,-1 0 0,-1 0 0,-1 0 0,0 0 0,-2 0 66,11 0 0,0 0 0,-2 0 1,-1 0-1,-2 0 0,-2 0 1,-2 0-67,5 0 0,-2 0 0,-3 0 0,-2 0 0,-3 0 666,13 0 1,-4 0 0,-8 0-667,-9 0 0,-9 0 0,-4 0 0,-35 0 0</inkml:trace>
  <inkml:trace contextRef="#ctx0" brushRef="#br0" timeOffset="12711">11734 7952 24575,'57'0'0,"0"0"0,-9 0 0,7 0 0,5 0 0,5-1 0,5 0-894,-17 0 0,3 0 1,3 0-1,3-1 0,3 0 1,1 1-1,2-1 0,2 0 1,0 0-1,0 0 0,1 0 800,-12 1 1,0-1 0,2 1 0,1-1 0,1 1 0,0 0 0,1-1 0,1 1 0,0-1 0,1 1-1,0 0 1,0-1 0,0 1 0,0-1 0,0 1 0,0 0-27,-3-1 0,0 1 0,1 0 1,0-1-1,0 1 0,1 0 1,0 0-1,0-1 0,0 1 1,0 0-1,1 0 0,-2-1 1,1 1-1,-1 0 0,0 0 1,-1 0-1,0 0 0,-1-1 120,7 1 0,1 0 0,-1 0 0,0-1 0,0 1 0,-1 0 0,1-1 0,-2 1 0,0 0 0,-1 0 0,-1 0 0,-1 0 0,-1 0 0,-1 0 0,-2 1 16,11-1 1,-1 1 0,-2 0-1,0 0 1,-3 0 0,0 0-1,-3 0 1,-1 1 0,-2-1 0,-1 0-17,13 0 0,-2 0 0,-2 0 0,-4 0 0,-4 0 0,-4 0 0,15 0 0,-8 0 0,-6 0 0,3 0 0,-11 1 887,-17 3 1,-24-1 0,-5 1 0</inkml:trace>
  <inkml:trace contextRef="#ctx0" brushRef="#br0" timeOffset="15536">20443 8117 24575,'57'0'0,"0"0"0,1 0 0,-1 0 0,-4 0 0,4 0 0,5 0 0,3 0 0,3 0 0,3 0 0,1 0 0,3 0 0,1 0-579,-21 0 1,2 0 0,2 0 0,1 0-1,1 0 1,2 0 0,0 0 0,2 0-1,0 0 1,1 0 0,1 0 0,0 0-1,0 0 1,0 0 0,0 0 0,-1 0-1,1 0 500,-3 0 1,0 0-1,2 0 1,-1 0 0,1 0-1,0 0 1,1 0-1,0 0 1,-1 0 0,2 0-1,-1 0 1,0 0-1,0 0 1,0 0 0,0 0-1,0 0 1,0 0-1,0 0 1,-1 0-36,-1 0 1,1 0-1,1 0 1,-1 0 0,1 0-1,-1 0 1,1 0-1,0 0 1,-1 0 0,0 0-1,0 0 1,0 0 0,-1 0-1,-1 0 1,0 0-1,-1 0 1,-1 0 0,-1 0-1,0 0 114,8 0 0,0 0 0,-1 0 0,0 0 0,-1 0 0,-1 0 0,0 0 0,-1 0 0,-2 0 0,-1 0 0,-1 0 0,-1 0 0,-2 0 0,-2 0 0,17 0 0,-2 0 0,-3 0 0,-2 0 0,-2 0 0,-2 0 0,0 0 0,-2 0 82,5 0 1,0 0-1,-2 0 1,-3 0-1,-3 0 1,-6 0-83,10 1 0,-6-1 0,-8-1 0,-8 1 0,-10-2 0,-13-2 928,-29-4 1,8 3 0,-7 0-1</inkml:trace>
  <inkml:trace contextRef="#ctx0" brushRef="#br0" timeOffset="17766">3172 9498 24575,'-7'0'0,"38"0"0,12-1 0,14-1 0,9 0-1405,-16 0 1,4-1 0,6 1-1,2-1 1,4 0 0,0 0-1,2 0 1256,-8 1 0,2 0 0,1 0 0,3 0 0,1-1 0,0 1 0,1 0 0,1 0 0,-1 0 0,0 0-31,-8 0 0,1 0 1,1 1-1,0-1 1,0 0-1,0 0 1,1 1-1,-1-1 1,0 0-1,0 1 1,-1-1-1,-1 1 180,9-1 0,-1 1 0,1-1 0,0 1 0,-1 0 0,0 0 0,-2-1 0,-1 1 0,-2 1 0,-2-1 127,10 1 1,-2-1-1,-1 1 1,-2 1-1,-3-1 1,-2 0 0,-3 0-128,15 0 0,-5 0 0,-4 0 0,-5 0 0,-4 0 0,-5 0 0,-8 0 0,11 0 3911,-46-1-3911,-12-4 5849,0 2-5849,-3-4 0,6 6 0,-1 0 0</inkml:trace>
  <inkml:trace contextRef="#ctx0" brushRef="#br0" timeOffset="29129">6937 11139 24575,'39'0'0,"1"0"0,12 0 0,6 0 0,5 0 0,-3 0 0,3 0 0,3 0 0,-1 0-755,-8 0 1,0 0 0,1 0 0,-1 0 0,-1 0 754,8 0 0,0 0 0,-3 0 0,-4 0 0,-1 0 0,-3 0 0,-6 0 234,2 0 1,-8 0-1,0 0 1,-30 0 0</inkml:trace>
  <inkml:trace contextRef="#ctx0" brushRef="#br0" timeOffset="30329">15238 11127 24575,'-5'-10'0,"56"5"0,-18 3 0,11 1 0,9 1 0,6-1 0,6 1 0,4 0 0,3 0 0,1 0 0,0 0-547,-18-1 1,2 1 0,3 0 0,3 0 0,1 0 0,2 0 0,2 0 0,1 0-1,0 0 1,1 0 0,1 0 0,0 0 0,-1 0 0,0 0 0,-1 0 0,0 0 0,-2 1-1,-2-1 459,0 0 0,-1 0 1,0 0-1,-1 0 0,0 0 1,0 0-1,-1 0 1,1 0-1,-1 0 0,1 0 1,-1 0-1,1 0 0,1 0 1,-1 0-1,1 0 1,1 0-1,1 0-26,-2 0 1,3 0-1,1 0 1,2 0 0,0 0-1,2 0 1,-1 0-1,1 0 1,-1 0 0,0 0-1,-1 0 1,-1 0 0,-2 0-1,-2 0 1,-2 0-1,-2 0 1,-4 0 0,-2 0-1,-4 0 114,25 0 0,-5 0 0,-5 0 0,-4 0 0,-4 0 0,-1 0 0,-3 0 366,15 0 1,-4 0-1,-6 0 1,-4 0-367,16 0 0,-13 0 0,-7 0 0,-40 0 0,-17 0 0,0 0 0</inkml:trace>
  <inkml:trace contextRef="#ctx0" brushRef="#br0" timeOffset="31390">21499 11093 24575,'-3'-3'0,"26"1"0,13 1 0,13 1 0,8 0 0,-9 0 0,5 0 0,5 0 0,4 0 0,2 0 0,3 0-984,-10 0 1,3 0 0,3 0 0,2 0 0,1 0 0,2 0 0,1 0 0,0 0 0,1 0 0,0 0 868,-10 0 0,2 0 1,0 0-1,2 0 1,-1 0-1,2 0 0,-1 0 1,1 0-1,0 0 1,0 0-1,-1 0 1,1 0-1,-1 0-51,-1 0 0,1 0 0,1 0 1,-1 0-1,1 0 0,-1 0 1,0 0-1,0 0 0,0 0 0,-1 0 1,-1 0-1,0 0 0,-1 0 166,3 0 0,1 0 0,-1 0 0,0 0 0,0 0 0,-2 0 0,0 0 0,-2 0 0,-1 0 0,-2 0 0,-1 0 151,10 0 1,-2 0 0,-1 0 0,-3 0 0,-2 0 0,-2 0 0,-2 0-152,16 0 0,-4 0 0,-4 0 0,-6 0 0,13 0 0,-13 0 0,-11 0 0,-37 0 3995,-13 0-3995,-2 0 5975,1 1-5975,-1 3 2443,4 0-2443,-2 1 0,4-3 0,-2-1 0</inkml:trace>
  <inkml:trace contextRef="#ctx0" brushRef="#br0" timeOffset="40977">17717 10207 24575,'53'-4'0,"-7"4"0,9 1 0,8-4 0,-13-2 0,6-2 0,3-1 0,3-2 0,1-1 0,1-2-1229,-4 0 0,2-2 0,1-1 0,2-1 1,0-2-1,1 0 0,0-1 0,-1-1 1167,-5 2 1,0-2 0,1 0 0,0-1 0,0-1 0,0 0 0,-1-1 0,-1 0 0,-1-2 61,4-2 0,-1-1 0,0-1 0,-1-1 0,0-1 0,-3 1 0,-1-1 0,-3 1 137,6-4 1,-3-1 0,-2 0 0,-2 1 0,-2 0 0,-3 2-138,4-4 0,-3 2 0,-4 1 0,-2 2 0,-1 2 0,-3 2 0,-6 3 1859,7-7-1859,-31 33 0,-7 10 0,-1 1 0,0-3 0,0-4 0</inkml:trace>
  <inkml:trace contextRef="#ctx0" brushRef="#br0" timeOffset="42375">26665 11080 24575,'39'0'0,"7"-1"0,12 0 0,8-1 0,-17 1 0,4-2 0,4 1 0,2-1 0,2 0 0,2 0-1229,-5-1 0,2 1 0,3-1 0,0 0 1,2 0-1,1 0 0,-1 0 0,1 0 1201,-4-1 0,1 1 0,1-1 1,1 0-1,-1 0 0,1 0 0,-1 0 1,-1 1-1,-2-1 28,3-1 0,0 1 0,-1 0 0,-1-1 0,-1 1 0,-1 0 0,-1 0 0,-2 0 205,6 0 0,-1 0 0,-1 0 0,-3 1 0,-2-1 0,-4 2-205,21-3 0,-7 2 0,-7 1 0,-4 1 0,-12 1 1767,-14 2-1767,-23 1 0,-5-1 0,-1-11 0,0 7 0,0-7 0</inkml:trace>
  <inkml:trace contextRef="#ctx0" brushRef="#br0" timeOffset="43623">8016 12211 24575,'57'2'0,"1"-1"0,-7 0 0,5 0 0,3-1 0,2 1 0,-3-1 0,2 0 0,3 0 0,-1 0 0,1 0-866,3 0 0,1 0 1,0 0-1,-1 0 0,-2 0 866,-8 0 0,1 0 0,-3 0 0,-2 0 0,-3 0 443,8 0 1,-5 0 0,-6 0-444,-2 0 0,-10-2 176,-9-9 0,-30 6 1,-2-5-1</inkml:trace>
  <inkml:trace contextRef="#ctx0" brushRef="#br0" timeOffset="44632">15383 12258 24575,'57'0'0,"0"0"0,-12 0 0,7 0 0,6 0 0,4 0 0,3 0 0,2 0 0,1 0-820,-14 0 1,2 0 0,2 0 0,1 0 0,1 0-1,2 0 1,2 0 0,0 0 0,1 0 0,1 0 0,1 0-1,1 0 732,-9 0 0,1 0 1,1 0-1,2 0 0,0 0 1,1 0-1,0 0 1,2 0-1,-1 0 0,2 0 1,-1 0-1,1 0 0,0 0 1,-1 0-1,1 0 1,-1 0-1,1 0-32,-2 0 0,1 0 0,1 0 1,0 0-1,0 0 0,1 0 1,0 0-1,0 0 0,-1 0 1,1 0-1,0 0 0,-1 0 1,0 0-1,-1 0 0,0 0 1,-1 0-1,-1 0 0,-1 0 120,5 0 0,-1 0 0,-1 0 0,1 0 0,-1 0 0,-1 0 0,0 0 0,-1 0 0,0 0 0,-1 0 0,0 0 0,-2 0 0,1 0 0,-2 0 0,0 0 5,9 0 1,0 0-1,0 0 1,-1 0-1,0 0 1,-2 0-1,-2 0 1,-1 0-1,-3 0 1,-1 0 0,-3 0-6,15 0 0,-2 0 0,-4 0 0,-4 0 0,-3 0 0,-4 0 0,14 0 0,-8 0 0,-5 0 0,0-1 0,-13-1 874,-20-3 1,-20 1 0,-2 0 0</inkml:trace>
  <inkml:trace contextRef="#ctx0" brushRef="#br0" timeOffset="45613">24790 11972 24575,'-3'3'0,"51"-1"0,3-1 0,13-1 0,10 1-1405,-22-1 1,4 0 0,4 0-1,4 0 1,1 0 0,1 0-1,1 0 1310,-6 0 1,1 0-1,3 0 1,0 0-1,1 0 1,0 0-1,1 0 1,-1 0-1,0 0 95,-6 0 0,0 0 0,1 0 0,0 0 0,1 0 0,-2 0 0,1 0 0,-1 0 0,-2 0 0,0 0 10,8 0 0,-1 0 0,1 0 1,-2 0-1,-1 0 0,-2 0 0,-3 0 1,-2 0-11,10 0 0,-3 0 0,-4 0 0,-2 0 0,-4 0 658,9 0 0,-5 0 1,-7 0-659,-1-3 0,-11 1 0,-17 1 0,-20-4 0</inkml:trace>
  <inkml:trace contextRef="#ctx0" brushRef="#br0" timeOffset="46629">3064 13737 24575,'-5'-7'0,"40"3"0,33 5 0,-23-2 0,9 0 0,7 1 0,4-1 0,5 1 0,1 0 0,1 0-820,-16 0 1,3-1 0,2 1 0,2 0 0,2 0-1,0 0 1,2 0 0,0 0 0,1 1 0,0-1 0,0 0-1,0 0 713,-5 0 1,1 0-1,1 0 1,1 0 0,0 0-1,0 0 1,1 0-1,0 0 1,0 0 0,-1 0-1,1 0 1,-1 0-1,0 0 1,-1 0 106,-2 0 0,1 0 0,0 0 0,0 0 0,0 0 0,1 0 0,-2 0 0,0 0 0,0 0 0,-1 0 0,-2 0 0,0 0 0,-2 0 0,-2 0 0,15 0 0,-2 0 0,-2 0 0,0 0 0,-2 0 0,-2 0 0,-2 0 0,-2 0 0,-2 0 234,6 0 1,-2 0 0,-3 0 0,-2 0 0,-3 0 0,-4 0 0,17 0-1,-6 0 1,-7 0 0,-8 0 0,0 0 0</inkml:trace>
  <inkml:trace contextRef="#ctx0" brushRef="#br0" timeOffset="59831">14600 16314 24575,'57'0'0,"0"0"0,-1 0 0,1 0 0,0 0 0,-1 0 0,0 0 0,1 0 0,1 0 0,2 0 0,1 0 0,1 0 0,2 0 0,1 0-894,-6 0 0,1 0 1,2 0-1,0 0 0,2 0 1,1 0-1,0 0 0,1 0 1,-1 0-1,1 0 0,0 0 769,-3 0 1,2 0 0,0 0 0,0 0 0,1 0 0,0 0 0,-1 0 0,1 0-1,0 0 1,-1 0 0,0 0 0,-1 0-29,4 0 1,-1 0 0,1 0 0,0 0 0,-1 0 0,0 0 0,-1 0-1,0 0 1,-2 0 0,0 0 0,-2 0 152,4 0 0,-1 0 0,-1 0 0,0 0 0,-2 0 0,-1 0 0,-2 0 0,-1 0 0,-2 0 209,10 0 0,-2 0 1,-2 0-1,-3 0 0,-2 0 1,-4 0-210,5 0 0,-4 0 0,-3 0 0,-5 0 0,15 0 0,-11 0 0,-7-5 0,-34 4 0,-8-3 0</inkml:trace>
  <inkml:trace contextRef="#ctx0" brushRef="#br0" timeOffset="63125">23152 16480 24575,'25'0'0,"12"0"0,13 0 0,8 0 0,-12 0 0,6 0 0,4 0 0,4 0 0,2 0 0,3 0 0,1 0-820,-12 0 1,1 0 0,2 0 0,2 0 0,1 0-1,1 0 1,2 0 0,1 0 0,1 0 0,1 0 0,1 0-1,0 0 732,-7 0 0,0 0 1,2 0-1,1 0 0,1 0 1,0 0-1,2 0 1,0 0-1,0 0 0,1 0 1,0 0-1,1 0 0,-1 0 1,1 0-1,-1 0 1,1 0-1,-2 0-26,-3 0 1,0 0-1,0 0 1,1 0 0,0 0-1,0 0 1,0 0-1,1 0 1,-1 0 0,1 0-1,-1 0 1,0 0 0,1 0-1,-1 0 1,-1 0-1,1 0 1,-1 0 0,0 0-1,-1 0 114,3 0 0,1 0 0,0 0 0,0 0 0,0 0 0,-1 0 0,1 0 0,-1 0 0,0 0 0,-1 0 0,0 0 0,-1 0 0,-1 0 0,0 0 0,0 0 0,-2 0 0,-1 0-24,13 0 1,-1 0-1,-1 0 1,0 0 0,-1 0-1,-1 0 1,-2 0 0,0 0-1,-3 0 1,-1 0 0,-2 0-1,-2 0 24,14 0 0,-2 0 0,-4 0 0,-1 0 0,-4 0 0,-2 0 0,-3 0 0,13 2 0,-3 1 0,-6-2 0,-8-7 0,5-17 0,-12 0 0,3 11 0,-48-34 0</inkml:trace>
  <inkml:trace contextRef="#ctx0" brushRef="#br0" timeOffset="65181">3699 17231 24575,'47'0'0,"3"0"0,15 0 0,-17 0 0,5 0 0,7 0 0,7 0 0,10 0-492,-33 0 0,4 0 1,4 0-1,2 0 1,3 0-1,3 0 1,3 0-1,1 0 1,3 0-1,1 0 1,1 0-1,2 0 1,1 0-1,0 0 1,1 0-1,0 0 1,1 0-1,-2 0 1,1 0-1,-2 0 440,-11 0 1,1 0-1,1 0 1,1 0 0,0 0-1,1 0 1,0 0 0,1 0-1,1 0 1,0 0 0,0 0-1,1 0 1,0 0-1,1 0 1,-1 0 0,1 0-1,0 0 1,0 0 0,0 0-1,1 0 1,-1 0 0,0 0-1,-1 0 1,1 0-1,-1 0 1,1 0 0,-2 0-1,1 0 1,-1 0-24,-1 0 1,0 0 0,0 0-1,0 0 1,0 0 0,1 0 0,-1 0-1,0 0 1,0 0 0,0 0-1,0 0 1,0 0 0,0 0 0,0 0-1,0 0 1,0 0 0,0 0-1,0 0 1,0 0 0,0 0 0,-1 0-1,1 0 1,-1 0 0,1 0-1,-1 0 1,0 0 0,0 0 0,0 0-1,0 0 75,3 0 0,1 0 0,1 0 0,0 0 0,1 1 0,1-1 0,-1 0 0,1 0 0,0 0 0,0 0 0,0 0 0,-1 0 0,0 0 0,-1 0 0,0 0 0,-2 0 0,0 0 0,-1 1 0,-1-1 0,-2 0 0,-1 0 0,-2 1 0,-1-1 0,-2 0 0,-2 1 0,-2-1 0,-3 1 0,29 0 1,-4 0 0,-5-1-1,-2 2 1,-4-1 0,-2 0-1,-2 0 1,0 1 0,-2-1 0,0 1-1,9 0 0,-3 1 0,-1 0 0,-2-1 0,-2 1 0,-2 1 0,-3 0-52,18 1 0,-4 1 0,-5 1 0,-7 1 52,12 3 0,-13 2 0,3 6 0,-38-7 0,-13-5 0,-5-4 0</inkml:trace>
  <inkml:trace contextRef="#ctx0" brushRef="#br0" timeOffset="69139">11408 3768 24575,'0'9'0,"2"3"0,8 14 0,16 13 0,-6-13 0,5 0 0,7 4 0,7-4 0,17-1 0,10-11-841,-17-13 0,5-6 0,3-5 0,1-3 841,-6-2 0,2-3 0,1-3 0,2-3 0,0-1 0,0-1-559,-1-1 0,0-1 0,2-2 0,-1-2 0,1 0 1,-1-2-1,-1 1 559,-1-1 0,1-2 0,0-1 0,-1 0 0,-1 0 0,-1 0 0,-2 1 0,2-2 0,-1 0 0,-1-1 0,-1 2 0,-3 1 0,-1 1 0,5-4 0,-3 0 0,-2 3 0,-4 4 0,16-11 0,-8 7 0,0 2 0,-31 27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31T06:30:40.605"/>
    </inkml:context>
    <inkml:brush xml:id="br0">
      <inkml:brushProperty name="width" value="0.05292" units="cm"/>
      <inkml:brushProperty name="height" value="0.05292" units="cm"/>
      <inkml:brushProperty name="color" value="#0000FF"/>
    </inkml:brush>
  </inkml:definitions>
  <inkml:trace contextRef="#ctx0" brushRef="#br0">23927 3959 24575,'0'29'0,"0"15"0,0 11 0,0 8 0,0-10 0,1-18 0,37-28 0,-3-20 0,11-11 0,5-8 0,2 0-850,-8 5 1,2-2-1,3-2 1,2-1-1,2-2 1,0 0 0,0 0 849,-4 2 0,2 0 0,0-2 0,1 0 0,1 0 0,0-1 0,0 1 0,0-1 0,-1 1 0,1-2 0,1 1 0,0-1 0,1-1 0,-1 1 0,-1 1 0,0 0 0,-1 1 0,-2 1-274,5-2 1,0 0 0,-2 1-1,0 1 1,-3 1 0,-1 2-1,-2 1 274,15-7 0,-3 2 0,-4 3 0,-4 4 0,-5 4 0,-4 3 0,-5 4 0,24-4 0,-43 20 0,-13 5 5163,-4 4-5163,-2-1 674,-5-12 0,4 4 0,-5-10 1</inkml:trace>
  <inkml:trace contextRef="#ctx0" brushRef="#br0" timeOffset="26239">18122 14533 24575,'26'7'0,"30"-2"0,20-3 0,-20-2 0,9 0 0,5 0 0,0 0 0,-1 0-1276,-5 0 0,-1 0 0,1 0 0,2 0 0,2 0 1276,-7 0 0,3 0 0,2 0 0,1 0 0,-2 0 0,-3-1 0,-4 2 0,12-1 0,-5 0 0,-3 0 0,-1 0 247,-6 0 1,-2 0 0,0 0-1,-3 0-247,4 0 0,-2 0 0,-3 0 599,11 0 0,-5 0-599,-17 0 0,-5 0 0,13 0 0,-20 0 3342,-12 0-3342,-8 1 0,-4 0 0,-1 2 0</inkml:trace>
  <inkml:trace contextRef="#ctx0" brushRef="#br0" timeOffset="27438">23128 14209 24575,'43'0'0,"-1"0"0,6 0 0,7 0 0,6 0 0,4 0 0,-7 0 0,5 0 0,2 0 0,3 0 0,2 0 0,2 0-1093,-14 0 1,3 0 0,1 0 0,2 0-1,0 0 1,2 0 0,-1 0 0,0 0-1,0 0 977,-4 0 1,0 0 0,1 0-1,0 0 1,0 0 0,0 0 0,0 0-1,-1 0 1,0 0 0,-2 0 115,8 0 0,1 0 0,-2 0 0,0 0 0,-1 0 0,-1 0 0,-1 0 0,-2 0 135,0 0 1,0 0 0,-2 0 0,-1 0 0,-2 0 0,-2 0 0,-3 0-136,13 0 0,-3 0 0,-5 0 0,-5 0 0,19 1 0,-12-2 1914,2-4-1914,-51-26 0,-11 19 0,-6-18 0</inkml:trace>
  <inkml:trace contextRef="#ctx0" brushRef="#br0" timeOffset="28747">15568 15327 24575,'46'0'0,"0"0"0,0 0 0,1 0 0,4 0 0,5 0 0,3 0 0,3 0 0,2 0 0,-9 0 0,3 0 0,3 0 0,1 0 0,3 0 0,0 0 0,2 0 0,1 0 0,0 0 0,0 0-694,-7 0 0,1 0 0,0 0 0,1 0 0,1 0 0,0 0 0,1 0 0,1 0 1,0 0-1,1 0 0,0 0 0,1 0 0,0 0 694,-4 0 0,1 0 0,1 0 0,2 0 0,0 0 0,1 0 0,1 0 0,-1 0 0,0 0 0,0 0 0,-1 0 0,-2 0 0,0 0 0,-2 0 0,-2 0 0,-1 0 0,6 0 0,-1 0 0,-1 0 0,-2 0 0,-2 0 0,0 0 0,-1 0 0,0 0 0,-1 0 0,0 0 0,1 0 0,10 0 0,2 0 0,1 0 0,0 0 0,-2 0 0,-4 0 0,-5 0 0,-6 0 0,-8 0 407,8 0 1,-10 0 0,-7 0 0,18 0 0,-45 0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07T12:31:22.447"/>
    </inkml:context>
    <inkml:brush xml:id="br0">
      <inkml:brushProperty name="width" value="0.09071" units="cm"/>
      <inkml:brushProperty name="height" value="0.09071" units="cm"/>
      <inkml:brushProperty name="color" value="#FF0000"/>
    </inkml:brush>
  </inkml:definitions>
  <inkml:trace contextRef="#ctx0" brushRef="#br0">11154 2534 24312,'17'-38'1126,"7"14"-1002,-13 36-124,6 9 0,-7 9-68,0 3 113,-1 1-45,0-4 0,-1-6 51,2-12 122,4-6-78,7-20-89,11-14 30,-12 4 1,2-4-477,5-6 1,2-2 439,3-5 0,1-1 0,2-2 0,2-1-28,-3 4 0,3-3 0,-2 4-322,4-3 0,-1 2-628,10-10 1,-4 7-3728,-1 16 4705,-13 21 0,-18 9 0,-6 7 0</inkml:trace>
  <inkml:trace contextRef="#ctx0" brushRef="#br0" timeOffset="9608">21271 5123 25746,'-26'-8'919,"10"2"-734,34 6-96,22-1-56,-5 0 1,5-1-1371,16-1 1,4 0 1328,-13 1 1,2-1 0,2-1-317,-1 1 1,2 0-1,1 0 1,-3 0-586,2 1 1,-2-1 0,-1 1 265,0-1 1,0 0 0,-7 1-2517,14 1 1440,-46 6 1719,-49 13 0,22-8 0,-27 6 0</inkml:trace>
  <inkml:trace contextRef="#ctx0" brushRef="#br0" timeOffset="9875">21075 5392 23181,'56'-6'42,"-1"1"0,0-1 0,7 0 0,5-1 0,1 0 0,-2 1-252,-7 0 0,-2 0 0,-1 1 0,2-1-648,6 0 0,1 0 1,-1 0-1,-6 1 858,-5 1 0,-5 1 0,-5 0 98,-5 0 0,-6 0 1739,-1 2-722,-14-1 9,-7 1-776,-11-2-342,-6 0-836,-8 1 1256,12 1 1,-7 1 0,16 0 0</inkml:trace>
  <inkml:trace contextRef="#ctx0" brushRef="#br0" timeOffset="12254">14057 2402 26043,'-15'-6'818,"13"3"-717,29 5 156,12 1-257,8-11 6,8-11-17,0-15-177,-21 0 0,-4-7 40,-10-2 0,-4-2 145,1 0 0,-7 1-14,-11 4 0,-9 4 17,-20 0-64,-1 23 0,-6 9 64,-3 19 0,1 10-3,-6 14 0,5 7-440,10 3 0,7 4 443,5 3 0,10-3 112,11-17 0,10-3-31,15 1 0,8-6-48,-1-10 1,4-5 0,17 4 0,5-10-51,-12-15 0,2-8 0,-2-1-17,10-2 1,0-3-465,-8-2 1,1-4 0,-3 0 480,2-9 0,-4-1 17,-1-2 0,-2-2 14,-3-3 0,-2-1-313,-5 0 1,-2-1 357,-4 2 0,-3-1 131,-2-9 1,-4 0-15,-7 16 0,-4 3-92,-2-28 604,-23 53-677,-13 40-28,-1 13 1,-2 10 4,9-9 1,1 2 0,0 2 20,-5 11 1,0 3 0,3-3-167,5-10 0,2-2 1,3-1-480,-4 11 1,5-6-625,4-4-2235,3-21-2683,2-20 6178,-2-24 0,4 8 0,-1-6 0</inkml:trace>
  <inkml:trace contextRef="#ctx0" brushRef="#br0" timeOffset="12421">14678 1908 26346,'38'27'42,"-1"1"0,1-1 0,16 12 0,-4-3-205,-16-14 1,-1-2-775,3-1 1,1-2 87,0-1 1,1-4-916,2-2 0,2-5 1764,8-9 0,-4-3 0,7 2 0,0-12 0</inkml:trace>
  <inkml:trace contextRef="#ctx0" brushRef="#br0" timeOffset="12922">15476 1257 24799,'-19'41'518,"-1"-1"0,1 1 1,-7 21-1,7-2-291,14-9 0,5-1-620,-1-1 1,1 1 459,2-4 1,2 3-1,2-2-31,4 13 1,5-1-18,4 6 1,4-6 53,-5-23 0,4-8-68,18-4 411,-12-44-369,-6-11 1,0-8 128,2-9 0,0-5-360,-3 11 1,0 0 0,-1 1 183,5-7 0,-1 5 0,-2 12 0,1 8 0,13 9 0,4 13 403,6 20-403,-11 9 0,0 9-124,-3 9 1,-4 8-259,-8-12 0,-2 4 0,-3-2 382,2 10 0,-8-3-28,-10-7 0,-7-6 936,-10-1-640,-24-17-93,5-37-175,5-13 0,20-33 0,18 30 0,7 0 0,19-19 0,6 0-465,-3 12 0,3 2 465,-3 5 0,3 0 0,2 2-94,0 6 0,2 2 0,-1 2-1222,12-5 1,-1 2 357,-3 1 0,-5 4-2145,4 0-106,-64 16 3209,-16 3 0,-4 0 0,-4 0 0,-22 0 0</inkml:trace>
  <inkml:trace contextRef="#ctx0" brushRef="#br0" timeOffset="13071">15694 1593 27382,'-18'-42'220,"0"-1"0,6 3 0,12 5-253,52 0-908,-19 19 1,6 2 940,14 3 0,8 3 0,-7 0 0,-19 1 0,0 1 0,28 2 0,-1-1 0</inkml:trace>
  <inkml:trace contextRef="#ctx0" brushRef="#br0" timeOffset="14820">17014 1651 27281,'-18'-32'147,"1"0"1,-14 13-1,-3 12-122,6 20 1,0 10-783,-15 10 0,2 4 757,9 1 0,3 3 0,0 1 0,3 2-17,3-2 1,5 0 55,5-3 0,2-1-160,1 25 210,27-20 350,15-19-254,25-16-185,-24-16 0,2-4-197,2-2 1,0-4 294,0-8 0,-2-4-98,-2-1 0,-1-4 68,5-17 0,-4-4 242,-7 4 0,-4 0-310,0-1 0,-4 4 0,-2-10 517,-13 53-517,-2 32 0,1 23 0,4 10 0,3 5 0,4-4 0,11 2 0,0-28 566,2-7-566,-4-37 132,-4-15-132,2-24 0,2-10 0,-2 7 0,1-2 0,-3 6 0,2-2 0,2 9 0,6 7 0,1 17 0,17 48 0,-23-1 0,-4 8 0,0 23 0,-6 1 0,-4-22 0,-1-4 0,-1-1 0,-1-3 0,1-1 0,-2-26 0,18-61 0,-3 13-311,-2-3 1,1-2 310,-4 14 0,0 2 0,0 0 0,0 2 0,17-22 0,-3 13 0,-3 19 0,1 9 0,12 46 0,-14-8 0,1 4 0,12 11 0,2 1 0,-7-7 0,2-3 119,4-7 0,1-7-132,21-7 19,-27-10 1,-1-4-7,1-3 0,-1-7 0,12-14 0,-2-10 0,-17 2 0,-3-5 0,0-1 0,10-17 0,-4-2-274,-16 14 1,-2-1-1,-5 3 274,0 2 0,-8 4-69,-10-2 0,-6 6 69,-11 3 0,-29 35 0,28 34 0,5 13 0,6-5 0,3 4-150,4-8 1,2 2 0,3-2 149,5 7 0,5-4 0,5-5 0,3-3 0,4-2 0,4-4 0,4-5 0,4-6 767,34 5-767,-13-22 0,3-9 0,1-15 0,0-7-680,0 2 1,-3-4 679,-5-14 0,-6-3 0,-15 9 0,-3-3-533,4-15 0,-3-2 533,-7 19 0,-1 1 319,0-9 0,-2 7-319,-4 19 0,-5 61 0,-5 13 0,2-6 0,0 3 521,-1-10 1,1-1-694,-1-2 1,3 0-64,9 26 841,22-8-667,2-29-79,19-7 140,-15-32-67,2-8 83,-4-20-16,-2-9-786,-4-9 789,-16 26 0,-1 0 44,-1-2 1,-2 0 197,0-9 1,-2 2-196,2-19 75,-14 10-142,-26 43-78,-2 21 62,-11 12 831,12 3-669,15-13-129,16-22 118,18-15-113,15-25 163,4 0 79,1-4-191,1 4 112,-14 21 0,3 4 17,25 3-183,-19 27 1,-2 9-3,-7 4 0,-3 5-227,0 16 1,-4 3 192,-7-8 1,-1-1-82,-2-1 0,-1 0-159,5 27 257,-3-6 56,3-28 45,0-20 17,6-33-51,2-22-16,5-12 66,-11 25 1,2-2-23,7-14 1,1-1-576,-6 14 1,0 2 496,5-8 0,0 5 369,1 8-369,-2 15 0,-4 30 0,-3 16 0,-3 26-146,-5-10 0,0 1-31,-2-13 1,1-1 729,0 9 1,4-4-689,13-1 219,-1-20-50,9-17 207,-5-22-31,-4-8 1,1-8-211,4-9 0,2-4-327,-2 9 0,1-3 1,-1 3 326,7-11 0,1 4 0,-1 6 0,1 8 0,13 6 0,-1 14 0,-2 22 0,-6 16 0,-4 21 0,-19-2 0,-5 2-21,-2-9 1,-2 0-434,-3 12 0,-5-1-402,-17 15-68,-2-30 0,-8-2 924,-20 8 0,-2-3 0,21-15 0,1-2 0,-8 2 0,0 0 0</inkml:trace>
  <inkml:trace contextRef="#ctx0" brushRef="#br0" timeOffset="15205">18468 2407 28418,'43'-19'84,"-1"1"0,-4 6 1,-2 12-85,-8 33 0,-6 12 0,-3-9 0,-1 2 0,7 15 0,1 2-43,-3-5 1,2-4 61,1-14 1,1-4 3,-1 4 0,0-9-23,23-26 0,-17-24 0,-11-13 0,-2-9 0,0-6 0,-2-3-513,1 0 0,-2 1 221,-3 2 1,-1 7-1691,1 1-1435,-2 22-448,2 41 3865,-3 16 0,-2 4 0,2 5 0,1 20 0</inkml:trace>
  <inkml:trace contextRef="#ctx0" brushRef="#br0" timeOffset="15887">19801 2567 22744,'0'-55'1187,"0"-1"1,-2 6-1,-4 4-386,-22-13-801,-5 30 67,-17 13-67,4 45 45,21-5 0,1 5-881,-2 7 1,3 5 835,-1 2 0,4 3-56,1 18 0,3-1-37,5-19 1,4-2 92,5 8 0,8-6 472,19-15-413,10-25 0,7-11-59,5-16 0,0-10 42,-7 3 1,0-5 0,-3-1-211,-6 2 1,-2-1 0,-4-2 276,9-20 0,-7 2-103,-12 18 0,-3 2 318,6-23-324,-6 18 12,-7 20 730,-3 50-742,-3 11-208,1 13 1,0 4 112,0-20 0,2 0-20,2 10 0,3-3 31,13-1 17,28-18 78,9-40 17,-18-10 0,-1-6-28,-6-3 0,-3-3 255,0-9 1,-2 1-212,-7 11 1,-1 2-42,-2 1 0,1 2 98,13-16-101,-6 19 11,-6 13 62,-4 28-73,-5 12-14,-4 9 0,-1 4 47,6 23 112,-4-21 0,2-3-145,9 7 17,16-12-17,11-24-67,1-17 117,1-22-50,-15-11 0,1-5 50,-3 0 51,-3 1 17,-5 7-85,-6 11-33,-6 11 272,-4 9-317,-3 8 23,3 8-667,0 7-722,5 6-1603,10-3-4837,1-4 7851,6-9 0,-13-4 0,-4-4 0</inkml:trace>
  <inkml:trace contextRef="#ctx0" brushRef="#br0" timeOffset="16021">20861 1803 17848,'0'0'0</inkml:trace>
  <inkml:trace contextRef="#ctx0" brushRef="#br0" timeOffset="16404">21568 2039 23220,'-49'-1'185,"1"0"0,3 4 0,7 7-146,8 42-728,6 8 728,8 4 42,11-25 1,4-2-21,12 8 349,13-4-113,16-34 5,4-20 349,4-10 9,-5-17-60,-3-7-152,-16 13 0,-2 0-112,6-14 6,3-5-264,-20 34-72,-1 9-6,-3 13 435,1 12-502,4 10-1507,20 22-1613,16-15-280,-14-23 0,2-10 3467,-1-21 0,-3-6 0,11-10 0,-18-15 0</inkml:trace>
  <inkml:trace contextRef="#ctx0" brushRef="#br0" timeOffset="17154">22040 1415 22828,'-14'-42'1554,"0"0"1,-10-20-1180,7 89 39,4 35-406,8-16 1,0 6-260,3-2 0,0 5 0,2-2 139,2-6 0,1-2 0,0 1-197,0 1 0,0 0 1,2-4 126,5 5 0,1-6 176,10 4 12,1-22 55,1-13 595,16-41-329,-15 4 1,1-2-194,0-4 1,1-1 79,0-3 1,1 3-75,13-4 599,1 14-739,3 11-34,-13 21 1,0 10-286,-1 10 0,-2 6 100,-1 2 1,-3 2-388,-4 9 0,-7 1 216,-8-15 1,-3 0-160,-5 30 23,-14-8 391,-12-10 750,-11-12-699,-16-15-145,18-32-124,3-13-672,43-19 0,14-8 112,1 5 0,5-2-560,3-2 0,3-3 0,1-1 944,-1 3 1,0-1 0,0 0 415,0-2 1,-1-1 0,-1 1 112,-4 4 0,-1-1 0,-2 4 644,3-11 1,-5 4 337,-9 13 1,-3 2 1666,-3-17-845,-7 10-695,-10 6-207,-7 11-370,-11 13-145,-8 16-141,9 22 0,2 11-30,1 17 0,5 9 80,4-6 0,2 6 1,3-2-296,3-6 1,3-1 0,4 2-2,8 8 0,6 1 0,2-9-57,4-10 0,3-5 32,10 11 0,6-8-29,5-18 1,2-11 53,-2-10 0,0-6 0,1-1 0,-4-6-91,-5-9 1,-7-5 135,3-28 73,-11-5 16,-7-2-16,-9 6 22,-4 14 1336,-28 19-1476,4 33 62,-23 22-68,15 25 122,18-25 0,1 1-116,-1 32-61,12-6-99,19-27 1,6-3-569,21 3-9,-5-14 0,3-6-728,0-14 1,-1-5-2354,0-2 0,0-3 3818,4-6 0,-4-2 0,5-3 0,-15 2 0</inkml:trace>
  <inkml:trace contextRef="#ctx0" brushRef="#br0" timeOffset="17255">23789 1504 20979,'-31'41'-613,"0"-1"0,6-10 1,5-5-1,11-7 1</inkml:trace>
  <inkml:trace contextRef="#ctx0" brushRef="#br0" timeOffset="17721">21240 2948 28671,'47'-31'0,"0"1"0,0-1 0,1 0 0,2 1 0,0 0 0,2 2 0,1 3-1117,0 5 0,1 2 1,1 3-1,0-1 1117,-1 0 0,2 0 0,-2 1 0,-1 1-100,11-3 1,-2 1 0,-2 2 286,-9 2 1,-3 1-1,-2 1-1167,11-2 0,-7 3-957,7 0 307,-27 12-106,-58 17 800,-5-1 1,-7 2-231,2-2 1,-4 2-1,-1 0 594,-8 3 1,-2 1 0,-1 0 343,-3 3 0,-1 0 1,-1 0 580,2 0 1,1 0 0,-2 0 134,12-5 1,-1 1 0,1 0 0,2-2 853,-5 2 0,2 0 1,2-2-490,2-1 0,2-1 1,3-2-37,0-1 1,4-3 750,-4-1 276,16-6-1060,13-3-538,43-18 1,32-10-247,-15 6 0,7-1 0,5-1 0,2 0-495,-10 2 1,3-1 0,2-1 0,0 0 0,0 0 0,-1 2 341,-5 0 0,0 1 0,0 0 0,-1 1 0,-1-1 0,-1 2-116,17-6 0,1 0 0,-6 2 1,-9 2 305,-3 1 0,-8 2-1733,15-9-1355,-27 6 3051,-17 1 0,-10 8 0,-3 0 0</inkml:trace>
  <inkml:trace contextRef="#ctx0" brushRef="#br0" timeOffset="17858">22851 2785 14051,'0'0'0</inkml:trace>
  <inkml:trace contextRef="#ctx0" brushRef="#br0" timeOffset="70312">19398 6127 23276,'-29'-8'2459,"8"2"-2044,16 3-23,4-1-308,4 1 128,13-4-212,16-4 8,12 0 1,6-1 41,-9 2 1,2 0-850,18-4 0,1 1 799,-16 3 0,-3 1 50,-1 1 1,-1 0-127,-3 1 1,-1 0-696,1 0 1,-2 2-1156,7-1-1278,-6 1 3204,-97 22 0,44-12 0,-17 4 0,-1 0 0</inkml:trace>
  <inkml:trace contextRef="#ctx0" brushRef="#br0" timeOffset="70508">19375 6308 26267,'42'2'538,"12"-4"-538,-18-2 0,2-1-764,5-1 1,1 1 765,2 0 1,0 0-6,-1 0 1,0 1-508,7 0 0,-4 0 510,3 0 0,-1 2 0,-48 2 0</inkml:trace>
  <inkml:trace contextRef="#ctx0" brushRef="#br0" timeOffset="71905">9396 7152 15844,'0'0'0</inkml:trace>
  <inkml:trace contextRef="#ctx0" brushRef="#br0" timeOffset="72692">17519 7246 25545,'31'-23'487,"10"-1"-386,16 4-645,-23 9 1,2 0 543,4-1 0,2 1-51,0 0 1,2 0-438,0 0 1,0 1-787,-3 1 0,-2 0-2748,25-3 4109,-18 3 0,-24 6 0,-11 2 1</inkml:trace>
  <inkml:trace contextRef="#ctx0" brushRef="#br0" timeOffset="72925">17450 7319 23394,'57'-14'6,"1"0"1,-1-1 0,1 1 0,0 1-1,-1 0-17,-8 2 0,-2 1 0,-1 1-883,21-5 0,-3 2 812,-15 2 1,-3 0 301,-1 1 1,-4-1-36,13-5-185,-13 3 169,-20 3-1363,-33 7 1194,-21 6 0,13-3 0,-10 3 0</inkml:trace>
  <inkml:trace contextRef="#ctx0" brushRef="#br0" timeOffset="84468">11434 8701 23220,'-55'-17'1053,"19"2"-790,58 12-112,32-2 49,-1 2 0,14 0 0,0 0-1376,-6 0 0,0-1 0,6 1 1227,-12 0 1,4 0 0,3 0-1,1 1 1,0-2-37,-4 1 1,2 0 0,1-1 0,-1 1 0,-1-1 0,-2 1-314,-2 0 0,-1-1 0,-2 1 0,1 0 0,3-1 309,-2 1 0,4-1 1,0 0-1,0 1 0,-2-1 1,-5 0 2,4 0 0,-3-1 0,-3 1 0,0 0-256,12-1 0,-2 0 0,-3 0 242,-7 0 0,-3 0 0,-2 0-69,6 0-1,-4 0 59,15-2-22,-27 1 1495,-16 3-2235,-10 0-1053,-29 2-2223,-41 11 4285,16-2 0,-7 2 0,4-1 1,6-2-1,2 1 0,-14 4 1,0 0-1</inkml:trace>
  <inkml:trace contextRef="#ctx0" brushRef="#br0" timeOffset="84739">12114 8852 23640,'64'-6'37,"0"0"1,-15 1 0,0 0 0,2 0-34,10-3 0,2-1 0,1 1-1323,1 0 1,0-1 0,-1 1 1320,-3 1 0,0 1 0,1-1-2,-12 2 0,3-1 0,-2 1 0,-4 0 88,16-2 0,-4 1-88,6-1 0,-7 1 5,-12 0 944,-15-1-121,-5 3 69,-10-1-897,-8 3 1329,-3 1-1329,36-6 0,-29 5 0,29-5 0</inkml:trace>
  <inkml:trace contextRef="#ctx0" brushRef="#br0" timeOffset="85587">18379 8643 25152,'37'1'336,"-1"-1"0,7 1 1,2-1-309,6 0 0,3-2-1013,-8 0 0,1 0 1,2-1 984,5-1 0,1 1 0,4-2 9,1 0 1,5 0 0,0-1 0,-4 0 291,3 1 0,-4-1 0,1 1-1070,12-3 0,1 0 0,-32 9 867,-40 7 1,5-6 0,-41 5-1,1-1 1</inkml:trace>
  <inkml:trace contextRef="#ctx0" brushRef="#br0" timeOffset="85834">18602 8835 24480,'52'-10'20,"1"1"0,-1 0 0,3-1 1,-1 1-1,-1 1-33,-6 2 0,-3 1 0,1-1-961,0 1 1,0-1 0,-2 0 973,14 0 0,-4-1-9,-12 1 1,-3 0 914,24-2-761,-1-2-5,-21 5 662,1-1-735,-29 5-67,-8 0-6413,-3 1 6808,-1 8 1,0-6-1,0 6 1</inkml:trace>
  <inkml:trace contextRef="#ctx0" brushRef="#br0" timeOffset="89246">9050 8971 24273,'7'-20'106,"1"4"-22,-3 18 40,7 16-96,-3 0-6,7 25 12,-6-18-18,1 3 337,0-17 404,5-7-1,7-4-353,11-14-257,13-10-336,-18 4 0,1-3 206,4-1 1,2-4 11,0 0 0,2-4 0,1 1-28,-1-1 0,-1 1 0,1-1-276,3-3 0,1 0 0,-3 3-397,2-2 1,-7 4-2778,5 1-723,-32 26 4173,-19 22 0,9-12 0,-11 12 0</inkml:trace>
  <inkml:trace contextRef="#ctx0" brushRef="#br0" timeOffset="90105">15487 9893 27734,'51'-7'175,"0"1"1,10-3 0,3 0-173,-16 2 1,1 0 0,2 0-544,4-2 0,2 1 0,2-1 562,-7 1 1,1-1-1,0 1 1,-4 0-18,-1 1 1,-3 0 0,0 0-6,3-1 0,-1 0 0,-4 1-5,-2 1 0,-6 0 5,12-1 163,1-1-583,-33 6-1008,-9 1-1205,-19 1-72,-9 0-751,-36 8-1641,-6 3 5093,19-2 1,3 1 0,-2 1-1,7-2 1</inkml:trace>
  <inkml:trace contextRef="#ctx0" brushRef="#br0" timeOffset="90390">15857 9904 25786,'4'1'644,"26"-5"-608,11-1 0,9 0-1794,12-2 0,4-1 1758,-15 3 0,1 0 0,1-1-2,0 1 0,1 0 1,-1 0-24,-5 0 1,-1 1 0,-3 0 530,8-1 0,-4-1-501,-7 1 1,-4 0 1514,9-2-1078,-13 0-95,-17 4-324,-14 2 188,-2 1-3062,2 0-840,-1 0 3691,1 0 0,-1 0 0</inkml:trace>
  <inkml:trace contextRef="#ctx0" brushRef="#br0" timeOffset="101842">7807 12203 23187,'34'-12'543,"-1"-1"0,2 1 0,1 3-330,-1 4 0,1 2-911,9-2 0,7-1 793,-3 0 0,8-2 0,2 0 0,-3 0-813,6-1 1,-1 0-1,4 0 718,-14 1 0,3-1 0,2 0 0,-1 1 0,-3 0-9,3-1 1,-2 1 0,-2 1-1,-3-1-163,18-2 1,-4 0-224,1 1 0,-9 2-742,-17 3-616,-19 3-2470,-7 0 4223,-49 15 0,-42 12 0,14-5 0,19-5 0,-15 4 0,-1 1 0,1-1 0</inkml:trace>
  <inkml:trace contextRef="#ctx0" brushRef="#br0" timeOffset="101995">8017 12386 20711,'-35'9'1302,"1"-1"0,-15 6-1027,67-14-116,15-2 1,10-2-149,10-4 0,9-2 1,2-1-1320,-1 1 0,2 0 1,3-2 1013,-17 3 1,2-1-1,2-1 1,-1 0 0,-2 0 293,10-2 0,-1 0 0,-2-1 0,-6 3 0,13-3 0,-6 1 0,-2-1 0,1 0 0</inkml:trace>
  <inkml:trace contextRef="#ctx0" brushRef="#br0" timeOffset="103513">10902 12139 24766,'58'-20'84,"-16"8"0,4 1-66,-4 3 1,3 0 0,3 1-1780,8-1 0,3 0 0,1 0 1735,4 2 0,2 1 0,-1 0-195,-3 1 1,-2 1 0,-2 1-41,-8 0 1,-2 1-1,-2 1-596,7-1 0,-5 2 141,13 0-421,-21 3 336,-21 5 801,-11 4 294,-35 3 0,-15-2 244,12-2 0,-4 0 695,-28 5 0,-2-1-598,17-6 1,1-1-37,0 0 1,2-1 312,8-2 1,2 0 325,-25 5-1020,56-7-666,52-2 0,31-8-710,-28 3 1,2-2 0,6 0 980,0-1 0,8 0 0,2-1 0,-3 1 0,-8 0 0,-8 0 0,-5 1 0,0-1 0,7-1 0,0 0 0,0 0 0</inkml:trace>
  <inkml:trace contextRef="#ctx0" brushRef="#br0" timeOffset="104175">17495 12059 24799,'-30'-14'656,"30"2"-597,30 6 0,16 4 11,9-3 0,5-1-1209,-13 2 0,1-1 1,1 0 1171,5-1 1,1 1 0,-1 0-34,-2 0 0,-1 0 0,-1 0 2,16-1 1,-3 1-20,-14 1 1,-3 0 352,20-1-1506,-19 2-2313,-4 0-3065,-54 5 6548,-6 5 0,-22-3 0,12 2 0</inkml:trace>
  <inkml:trace contextRef="#ctx0" brushRef="#br0" timeOffset="104442">17477 12277 23461,'55'-10'76,"-1"0"1,1 0-1,0 0 1,-1 0-1,1 1 1,10-3 0,-2 1-1,-2 1 1,1-2-1207,2 0 0,1-1 0,-3 0 1,-5 2 1192,-9 1 1,-4 2-1,-3 0 94,8 0 0,-5 0 1275,14-4-70,-13 3 646,-21 2-1885,-5 2-711,-13 3-2257,-5 2 3506,5 0 1,-4 0-1,3 0 1</inkml:trace>
  <inkml:trace contextRef="#ctx0" brushRef="#br0" timeOffset="120498">5809 13727 27018,'47'-13'91,"0"-1"0,-4 5 0,2 0 0,3 2-30,12 1 1,3 2-1,2 1-1345,-7 0 0,1 0 1,1 0-1,1 0 1285,2 0 1,0 0-1,1 0 1,0 0-4,-1 1 1,-1 1 0,1-1-1,-1 0 7,-2 1 1,1-1 0,-2 0 0,0 1-6,-4 0 0,-1 0 0,-1 0 0,0-1-76,14 1 0,-2 0 0,-1-1 77,-7 1 1,-3-1 0,-1 1-2,13-1 0,-5 0 0,-16 0 0,-4 1 998,11 0-998,-22-1 67,-14 1-134,-5 0 2004,-6 1-3897,4 0 2446,4-2 1,-6 2-1,4-2 1</inkml:trace>
  <inkml:trace contextRef="#ctx0" brushRef="#br0" timeOffset="121674">13752 13705 24951,'52'-4'171,"0"1"1,12-2 0,4 1-167,-16 0 1,2-1 0,1 1-1524,7 0 1,2 0 0,0 0 1517,-1 0 0,1 0 0,-3 0 0,-5 0 0,-2 1 0,-2 0 179,15-2 0,-7 0-188,-17 1 1,-4 1 901,12-4-876,-22 3 425,-16 0-89,-7 0 2029,-4 1-2791,-4-2-330,2 3 739,13-1 0,-10 3 0,12-1 0</inkml:trace>
  <inkml:trace contextRef="#ctx0" brushRef="#br0" timeOffset="122351">18462 13625 25998,'-49'1'1865,"11"0"-1523,40-1-342,36 0-126,2-2 0,6 0-87,2 1 0,3-1-523,13-1 1,-1 0 517,-17 1 0,-2 0-34,-5 0 0,-1 0 375,21 0-123,-20-2 0,-20 1-1328,-39 1 804,-11 0 1,-5 2 192,-1-1 1,-2 1 114,-11 1 0,1 2 110,-17 4 142,31-1 0,3 2 177,-4 1 905,5 1-625,39-5-117,17-3-239,11-1 0,5 0-366,24-1-1197,-23 1 1,-4-2 1425,-7-6 0,-19 5 0,-12-5 0</inkml:trace>
  <inkml:trace contextRef="#ctx0" brushRef="#br0" timeOffset="124059">10247 14795 23719,'-34'0'1719,"8"0"-1125,26 0 1652,0 0-2207,-1-3 6,0 1 5,0-3-50,5 0 0,6 0-6,11-3 12,13 1-3,6 2 0,10 1-24,4 2 0,7-1 1,1 1-823,2 0 0,0 0 0,3 1 843,-5-1 0,3 1 0,0 0 0,-2 1 1,-10-1 1,-1 0-1,-1 0 1,0 0 13,0 1 0,0 0 1,1-1-1,-1 1-15,-1-1 0,0 0 0,1 1 0,2-1 0,0 0 0,2 1 0,2-1 0,0 1 0,-2 0-21,12-1 0,-2 1 0,1 0 0,-2-1 21,-2 1 0,0-1 0,-1 1 0,-4-1-172,4 1 0,-3 0 1,-8-1 171,15 0 35,-19 0-29,-13-1 0,-5 1 150,-9 0 2328,-7 1-2541,-7 0 590,-4 0-1676,0 0-1714,3 0 2857,5 1 0,-4 0 0,2 0 0</inkml:trace>
  <inkml:trace contextRef="#ctx0" brushRef="#br0" timeOffset="126064">4066 15989 21987,'31'27'90,"-1"0"0,-1-2 0,0-4 56,20 0 206,3-8-122,4-6-1367,5-7 1263,-28-5 0,0-3-76,2 0 1,1-4 131,16-12 0,2-3-107,-14 6 1,1 0 61,11-9 1,-2 1-113,-17 9 0,-3 1 142,25-13-49,-7 7 212,-8 12-145,-5 6-151,14 30 2,-17-2 1,0 3-37,2 1 0,1 2 58,5 3 1,1-2-28,-5-9 0,1-4-3,2-3 0,2-2-28,2-2 0,3-4 56,6-4 0,5-3 0,-2-3-38,-7 0 1,-2-2 0,3-2-632,0 1 1,4-1 0,-1-2 0,-2 0 664,2-3 1,-3-1-1,-1-1-50,-3 1 0,-1 0 0,-2 0-91,10-4 1,-4 0 104,-9 4 1,-2-1-11,23-8 16,-6 3 12,-1 4 61,-1 5 524,-11 18-619,-7 7 45,-6 14 3081,-1-1-3115,10-4 652,7-5-596,-5-10 0,5-4 3,4-5 0,1-2-70,0-1 0,1-2-162,-2-4 0,-2-2 179,-14 2 0,-2 0 33,28-12-50,-2 3-22,-22 10 0,2 1-886,1 4 1,1 2-1208,10-1 1,4 1 2026,-4 3 1,4 2-1,-7-1 1,-8 0-1,-3 0 1,11 0-1,0 0 1</inkml:trace>
  <inkml:trace contextRef="#ctx0" brushRef="#br0" timeOffset="127509">10082 15938 23405,'47'33'1366,"-2"1"-1265,-12 2 17,10-1-54,-5-13 1,4-2-46,-7-5 1,2-3-291,13 1 1,4-3 284,12-6 0,-1-5-667,-12-4 0,-1-2 653,-5 2 0,1-1 0,-2-2 0,5-7 0,-4-1 39,0-1 0,0-1-39,-2-2 0,-1 1-182,-3 0 1,-1 1 181,-4 0 0,-1 1-6,24-10 23,-10 9-12,4 13 79,-15 19-44,9 14-40,-10 16 0,4 5-20,-19-24 0,3 1 20,13 8 0,5-3-42,7-5 0,2-4 42,0 0 0,2-4-59,2-7 1,-2-7 46,-12-7 1,-1-5-308,2-1 1,0-3 304,1-6 0,-1-2 14,2-3 0,-2-2 0,-1-1 0,0-2 48,13-10 0,-1 0-46,-16 12 1,-2 1 30,8-4 1,-2 4 357,0 10-251,-8 18 1492,-6 21-1419,-4 18-207,-1 19 112,-11-28 0,0 1-118,1 1 0,2 0 0,1-1 0,2-3-3,2-2 0,3-2-73,1-3 1,4-4 55,2-6 1,1-2 16,5-4 0,1-3-42,2-5 0,1-5 109,3-3 1,1-5-71,1-3 1,-1-5 5,1-3 0,2-4-8,-7 1 1,3-2 0,0 0 42,-3 3 1,-1-1-1,0 2 15,18-13 1,-2 4 97,-11 10 1,-4 6 19,1 9 179,-4 12-140,-6 10-146,18 24-25,-18-15 1,1-1-71,3 2 1,1-3-30,5-4 0,1-5-52,-6-5 0,1-4-141,3-1 1,2-1 179,1-4 1,2-1 75,0-2 0,0-1-103,0-3 1,2-1 160,12-3 1,2-1-26,-4 4 1,2 2 31,-14 3 1,2 0-1,-3 2 22,5 0 0,-3 2 86,-5 2 1,-3 1 33,10 0-3,-16 0 1,3 0-194,1 0 1,0 0-12,1-1 0,0 0-26,-1-1 1,-1-1-109,17-5-236,2-3 152,-1-2-40,-1-1 6,-5 0-798,6-4 1050,-24-7 0,-2 10 0,-24-1 0</inkml:trace>
  <inkml:trace contextRef="#ctx0" brushRef="#br0" timeOffset="131080">24190 12714 25433,'29'-35'231,"0"1"1,-2 3-1,1 8-102,16 21 145,19 17-229,-18 1 11,9 18 39,-22 23-59,-22-20 1,-3 2 27,2 1 1,-4 0-301,-7 4 1,-4-2 319,-8 23-23,3-33 1,-1 0-62,-1 2 0,0-1 92,1-1 1,0 0-88,-8 31 45,13-21 1,2-1-51,-2 21 28,10-24 0,4-1 17,14 10 11,15-7-62,8-5 6,2-8 21,-15-13 1,1-2-55,17 3 22,-4-2-57,-25-9 63,-16 0-46,-14 17 418,-4 3-361,-13 21-6,-2 4-452,-1 7 494,15-25 0,2 2-20,0 13 1,2 2-23,4-11 0,1 0 44,1 12 1,4-1-42,6-14 0,2-1-3,1 0 0,3 0 0,3-1 0,2 1 25,7 12 0,1 1-25,-7-12 0,-1 0 0,4 9 0,-2-1-33,-2 14 33,-8-2 0,-6-4 0,-15-2 61,-9-5-75,-10-15 0,-6-2-79,5-6 1,-2-3-1043,-24 7 0,-7-4 1135,14-10 0,-3-3 0,5-1 0,4 1 0,3-1 0,-10-1 0,0-1 0</inkml:trace>
  <inkml:trace contextRef="#ctx0" brushRef="#br0" timeOffset="132552">2446 12674 21153,'-35'-20'306,"-1"1"0,-5 3 0,5 8 48,7 22-68,-19 12-40,11 1 0,1 4-168,8-5 1,-1 0-868,-11 12 0,2 1 878,12-8 1,4 0-56,0 0 0,1 2 30,4 0 1,2 1-15,2-1 1,3 0-29,3 0 0,2 1 186,-1 29-113,15 1 11,9-4-47,-4-30 0,4 1-29,12 10 1,4 1-31,-1 2 0,0 0-22,1-1 0,-3-1 19,-6-2 0,-5-3 3,-7 15 0,-12 1-160,-20 1 177,-15-1 0,7-26 0,-3-3-278,-4 1 1,-2-3 419,-2-1 1,-1-1 11,0-2 0,1-2 6,1-2 0,2-2 153,-25 7 1001,13-8-978,15-5 245,13-4-559,10-1 89,8-1-133,20 2 670,1 6-727,18 7 62,0 11-50,5 10-200,-20-14 0,1 2 127,1 3 0,0 2 22,0 3 0,1 4-81,6 19 0,-4 7 171,-13-14 0,-3 2 0,-1 2 11,0 2 0,-2 1 0,-4 2-559,-6 4 1,-6 1-1,-2-1 604,-2-8 0,-2-1 0,-2-1 52,-1 1 0,-1-1 0,0-1-71,1-4 1,1-1 0,0-1 183,-5 19 0,4-2-112,5-8 0,2-2-48,2-7 1,3-2-48,5-6 0,5-4 114,15 4-100,17-15-17,19-12-39,-24-7 0,1-3-65,3-2 0,2-4-2,15-6 0,0-3 52,-5-2 1,-3-2 70,0 0 0,-3 1 1809,10-12-1870,-35 14-831,-11-5 875,-11-3 0,2 7 0,-6 2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07T12:39:05.587"/>
    </inkml:context>
    <inkml:brush xml:id="br0">
      <inkml:brushProperty name="width" value="0.05292" units="cm"/>
      <inkml:brushProperty name="height" value="0.05292" units="cm"/>
      <inkml:brushProperty name="color" value="#FF0000"/>
    </inkml:brush>
    <inkml:brush xml:id="br1">
      <inkml:brushProperty name="width" value="0.09071" units="cm"/>
      <inkml:brushProperty name="height" value="0.09071" units="cm"/>
      <inkml:brushProperty name="color" value="#FF0000"/>
    </inkml:brush>
  </inkml:definitions>
  <inkml:trace contextRef="#ctx0" brushRef="#br0">17463 8239 24575,'0'0'0</inkml:trace>
  <inkml:trace contextRef="#ctx0" brushRef="#br1" timeOffset="48202">6363 12553 21080,'25'29'812,"3"1"-616,7-4-61,8-2-90,12-7 45,9-7-688,-28-7 1,1-1 600,3-4 0,1-2 11,1-2 0,-1-2 3,2-2 0,0-4-9,12-10 0,0-4 34,-4 0 0,-3-1-17,-1 1 1,-4 1-10,-11 4 1,-4 5 466,7 4-421,-12 9 258,6 14-320,-3 7 92,1 3 0,3 0-86,24 10 22,-6-15 0,9-1 0,-5-4-9,-6-1 1,-1-3-17,3-2 1,4-2 0,-3-3-21,1-8 1,-4-2 16,-13 2 0,-1-2-9,6-3 1,-2 0 8,1-3-34,-5 6 34,-6 4-50,-1 5 660,7 4-610,-6 5-28,10 3 34,-5 3-6,5-2 0,5-1 33,7-2-50,-10-5 1,1-1-79,22 1-141,-19-2 1,-1 0 61,14 0 140,-19-4 1,2-2 27,-4-1 1,-1-1 5,30-11 0,-19-1-11,-15 4 11,-8 6-695,6-2-605,7 5 1392,24-2 1,-25 5 0,9-1-1</inkml:trace>
  <inkml:trace contextRef="#ctx0" brushRef="#br1" timeOffset="49102">13478 12667 21903,'55'-4'2000,"0"2"-1568,-5 3-1105,-15 1 1,3-1 789,12-1 1,6 1-1075,-8-1 1,4 1 0,2-1 958,10 0 0,2 0 0,3 0 19,-12 0 0,1 0 0,1 0 0,0 0-20,1 0 0,-1 0 1,2 0-1,3 0-1,-2 0 0,4 0 0,1 0 0,-2 0 0,-3 0-17,-2 0 0,-4 0 1,0 0-1,2 0 4,7 0 1,3 0-1,-2 0 1,-7 0 359,10 0 1,-6 0-388,-8 0 1,-2 0 39,-14 0 0,-3 0-442,21 0 99,-30 0-1808,-17 0 1656,-27 5 495,-25 6 0,16-4 0,-11 3 0</inkml:trace>
  <inkml:trace contextRef="#ctx0" brushRef="#br1" timeOffset="49553">13351 12736 20341,'51'10'427,"0"0"1,0 0 0,4-2-1,3-1 1,3-1 0,2-1-314,0-2 0,4-1 0,1 0 1,0-1-1,-1 0-1193,-2 0 1,0 1 0,0-1-1,0 0 1,1-1 1105,-7 1 0,2-1 0,0 0 0,-1 0 0,-1 0 1,-4 0-19,10 0 1,-5 0 0,-1-1 0,4 0 28,-2 0 1,2-1 0,2 0 0,-1 0 0,-2 0-37,6-1 1,-3 1 0,0-1 0,1 1 19,1-1 0,1 0 1,-3 0-1,-5 0 51,-8 1 0,-5 0 0,-5 0 797,-2 1 0,-8 1-489,-10 0-145,-1 0-130,-18 0 2774,-3 0-3143,6 4 1557,-2-1-1905,5 3-789,-5-4 1400,-2-6 0,-2 3 0,0-4 0</inkml:trace>
  <inkml:trace contextRef="#ctx0" brushRef="#br1" timeOffset="53974">1640 13892 23478,'61'3'207,"-23"-2"0,2-1-171,11-1 1,5-1-1894,-8 0 0,3 0 0,3 0 1859,8-1 0,2 1 0,2-1 9,-12 1 0,2 0 0,1 0 1,-1 0-120,1 0 0,0 0 0,0 0 1,-1 0 95,-2 1 1,0 0 0,0 0 0,-2 0 9,13-1 0,-1 1 0,-2 0-271,-8 1 1,-2 0 0,-1-1-546,13 1 0,-3 0-170,-11 0 0,-3 0 988,-5 0 0,-4 0 0,3 0 0,-9 0 0</inkml:trace>
  <inkml:trace contextRef="#ctx0" brushRef="#br1" timeOffset="54919">10599 13970 21590,'60'-5'1445,"5"1"-1246,-32 4 0,2 0-759,11 0 0,7 0 610,-3 0 0,7-1 1,3 1-1,-3-1-1146,5 1 0,0-1 0,2 1 1096,1-1 0,4 0 0,0 0 0,-7 1 1,-5-1 1,-5 0 0,-2 0 441,15 1 0,-2-2-460,-6 0 0,-4 0 17,-18 1 0,-2-1 39,7-1 0,-4 0-39,-9 1-1213,-1-1 1213,-28 2 0,1 1 0,-6-1 0</inkml:trace>
  <inkml:trace contextRef="#ctx0" brushRef="#br1" timeOffset="56886">1938 15053 24122,'44'-4'394,"-8"0"1,2-1-221,25-6-925,-17 5 0,2 0 838,-2 2 0,2 0-1005,8 0 0,4 1 955,-12 1 0,2 1 1,2-1 1,4 1 0,1-1 0,1 1-39,3 0 0,1 1 0,-1 0 20,-1-1 1,0 1 0,-1 0-21,-4 0 0,0 0 0,-1 0 0,-3 0 0,0 0 0,-1 0-133,-2 0 0,-1 0 0,0 0 135,-2 0 0,-1 0 0,3 0 3,14 0 1,3 0 0,-3 0 5,-14 0 0,-3 0 0,2 0-4,13 0 1,1 0 0,-3 0-8,2 0 0,-1 0-6,-4 0 0,4-1 1,-1 1 8,-3-2 1,-2 0 0,1 1-4,-1 0 0,0 0 0,-3-1-202,12-1 1,-5-1 215,-20 2 0,-2 0-14,3-1 0,2 0-20,5 0 1,1-1 19,2 1 0,1 0-28,1-1 0,3 0 28,-5 1 0,3 0 0,-2 0 17,8-1 0,-1 1-50,-9 0 0,2 1 0,-3-1 33,1 1 0,-3 0-28,-3 0 0,0 1 627,-4-2 1,-1 1-751,24 0-18,-10-1 69,-11 0 992,-12 2-1738,-8 0-406,-9 1-1812,-5 0 3294,-3-2 0,-1 2 0,0-2 0</inkml:trace>
  <inkml:trace contextRef="#ctx0" brushRef="#br1" timeOffset="58369">13188 15102 22358,'60'-4'698,"-12"3"0,9-1 0,0 1-577,-5 1 1,-2 0-1,8-1-780,-6 1 0,6-1 1,3 1-1,2 0 1,0-1-1,-2 0 725,6 0 0,-1-1 0,-1 1 0,1-1 1,0 1-299,-9-1 0,0 1 1,0 0-1,-1 0 0,1 0 1,-2-1 257,6 0 1,-1 0 0,-1-1 0,0 0 0,-1 0 22,-2 0 0,-1 0 1,1 0-1,-3-1 0,-2 1-26,17-2 0,-4 1 0,1-1-21,-7 1 1,3 0 0,-2 0 0,-6 0-50,12-1 1,-6 0 46,2 1 0,-4-1 19,-18 2 1,-2-1-40,3 1 1,-2 0 1410,6 0-1565,-10-1 2399,-9 3-3144,-14 0 1467,-6 1-3086,-4 0-27,-13 1 2565,-23 10 0,16-7 0,-13 7 0</inkml:trace>
  <inkml:trace contextRef="#ctx0" brushRef="#br1" timeOffset="60670">5430 16216 20627,'53'-12'496,"1"0"1,4 1 0,0 2-284,-2 4 0,1 3-1069,-9 0 1,1-1-1,5 1 911,-4 1 0,5 0 0,2 0 0,-1 0 0,-3 0-533,2 0 0,-4 0 1,1 0-1,3 0 482,-2 0 1,2 1-1,2-1 1,-2 1 0,-3 0-4,15 1 1,-2 1 0,-6-1 227,1 0 0,-4 1-210,6 1 1,-7 0-63,-11 2 43,-11-2 957,-8 2-2671,-7-4 2336,-3 1 0,-9-2 0,-1 0 0</inkml:trace>
  <inkml:trace contextRef="#ctx0" brushRef="#br1" timeOffset="61302">9077 16301 24295,'54'-3'94,"0"0"0,-10 1 0,3 0 0,5 1-94,3-1 0,6 1 0,3 0 0,1 0 0,-3 0-921,4 0 0,-4 1 0,3-1 1,6 1 924,-17-1 0,5 1 0,3-1 0,2 1 1,-1-1-1,0 1 0,-4 0 0,-4 0-391,5-1 0,-5 1 0,-1 0 0,0 1 0,2-1 388,0 0 0,3 0 0,1 0 0,-1 0 0,-3 0 0,-4 0 8,19 0 0,-6 0 1,-2 0 10,-8 0 0,-1 0 0,-4 0-20,8 0 0,-5 0-6,-10-1 1,-4 0-29,0-3 940,-13-3-1953,-33 0-897,-21 0-25,-4 4 1,-7 1 2221,-4 1 0,-5 0 1,4 1-1,4 0 1,2 0-1,-10 0 1,0 0-1</inkml:trace>
  <inkml:trace contextRef="#ctx0" brushRef="#br1" timeOffset="61636">9474 16539 21198,'47'-1'172,"1"0"1,0 0-1,5-1 1,2 1-1,0 0-116,2 0 0,-1 0 1,2 0-833,-9 0 0,0 1 0,2-1 1,3 0 805,2 0 0,5 0 0,0 0 1,0 0-1,-3 0-398,-2-1 0,-2 1 0,0-1 1,2 1 379,10-1 1,4 0-1,-2-1 1,-6 1-2,-10-1 0,-5-1 1,-2 1 579,15-2 1,-4 0-55,-7-2 1,-4 1 129,8-4 134,-9 0-274,-30 5 1144,-5 1-1621,-4 2 1630,-4 1-8020,5 7 6358,-1 1 0,2 0 1,-3-2-1</inkml:trace>
  <inkml:trace contextRef="#ctx0" brushRef="#br1" timeOffset="66219">15634 16323 24312,'48'-4'91,"0"1"1,0-1-1,10 1 1,5 1-1,2 0 1,0 0-66,-12 1 1,0 0 0,0 1 0,1 0 0,2-1-549,7 0 0,4 1 0,-1-1 0,0 0 0,-3 0 520,5 0 1,-2 0 0,-4-1-1,-4 1 271,-6-1 1,-4 0 0,-5 0-371,2 1 0,-10-1-241,-16 0-2772,-12 1-5931,-29 2 9045,-20 4 0,15-3 0,1 3 0</inkml:trace>
  <inkml:trace contextRef="#ctx0" brushRef="#br1" timeOffset="66928">2344 17393 24519,'56'8'194,"1"0"1,-1 1-1,0-1 1,-3-1 0,-2 0-1,1-1 1,4-2-1278,1-1 0,4-2 0,2 0 0,0-1 0,-2 0 1135,-4 0 1,-1 0-1,-1 0 1,1 0 0,1-1-228,2 0 1,1 0 0,1 0-1,-1 0 1,1 0 207,1 0 1,1-1 0,0 1-1,-1-1 1,1 1-23,-1-1 0,-1 0 0,0-1 1,1 1-1,4-1-69,-9 1 0,4 0 0,1-1 0,0 0 0,0 1 0,-3-1 1,-2 0 50,2 1 0,-3-1 0,-2 1 1,1-1-1,1 1-41,9-1 0,2-1 0,1 1 0,-5 0 0,-8 0-1657,3-1 0,-6 1 1,-29 4 1704,-57 10 0,-1 2 0,41-8 0,-50 4 0,0-1 0,0 1 0</inkml:trace>
  <inkml:trace contextRef="#ctx0" brushRef="#br1" timeOffset="67259">2712 17878 22683,'53'-13'120,"0"-1"1,0 1 0,0-1 0,6 0 0,0 1-1,1 0 1,1 1-1466,3 1 0,1 1 0,1 1 0,1 1 1418,-9 0 1,2 0 0,0 0 0,1 1 0,-1-1-9,2 1 0,-2 0 0,2 0 0,1 1 0,4-1-77,-6 1 1,3 0 0,2 0 0,1 0 0,1 0 0,-1 0 0,-1 1 88,-2-1 0,0 1 0,0 0 0,-1 0 0,1 0 0,-1 0 0,0 0-120,-2 0 0,0 0 0,0 0 1,0 1-1,-2-1 0,0 1 1,-3 0 72,11-2 0,0 1 0,-3 0 1,-5 1-1,-7 0 43,16 0 0,-11 0-94,-15 2 0,-5-1 21,9 1 1640,-20 1-1903,-10 0 713,-55 9 1,30-6-1,-35 6 1</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07T12:40:24.713"/>
    </inkml:context>
    <inkml:brush xml:id="br0">
      <inkml:brushProperty name="width" value="0.09071" units="cm"/>
      <inkml:brushProperty name="height" value="0.09071" units="cm"/>
      <inkml:brushProperty name="color" value="#FF0000"/>
    </inkml:brush>
  </inkml:definitions>
  <inkml:trace contextRef="#ctx0" brushRef="#br0">5521 5386 22912,'19'32'919,"-1"3"-863,-7 4 95,2 5-140,-1 1 28,8 18 12,4-8 83,2-5-50,7-22 134,2-22-83,20-23-1009,-13-2 1,5-5 932,-6-1 1,3-4 0,1-2-48,-5 3 1,1-1 0,2-1-1,3-3-7,-4 2 1,3-2 0,2-2-1,1 0 1,-1 0 0,-2 1 1,3-2 1,0 1 0,-2 0 0,1 0 0,-1 0-8,1 1 0,0-2 0,0 1 0,-3 2 0,-3 2 0,8-5 0,-5 2 0,-5 5 59,-10 7 0,-2 2 201,5-6 1,-1 1 159,12-12-286,-2 2-262,-27 21-24,-12 12 1564,0 2-1867,1 0-183,1 0-1367,1 8 2005,0 9 0,-2-5 0,-1 3 0</inkml:trace>
  <inkml:trace contextRef="#ctx0" brushRef="#br0" timeOffset="3976">12123 8137 24637,'8'34'252,"-1"-14"286,6 3 885,16-19-1054,11-22 1,10-12-327,-8 5 0,6-4 1,1-2-1,0 0-914,-2-1 1,1-1 0,-1 0-1,2-2 864,-2 2 0,1-2 1,0-1-1,-1 2 1,-4 1 15,9-6 0,-4 3 1,-2 1 21,-3 2 0,-2 1 0,-1 2-31,6-5 0,-1 2 19,-1 2 1,-3 1-289,-8 7 1,-5 5-4095,2 3-679,-33 25 5674,-44 36 0,18-19 0,2-1 1</inkml:trace>
  <inkml:trace contextRef="#ctx0" brushRef="#br0" timeOffset="7583">20224 9757 24167,'-2'58'155,"0"1"1,0-4 0,0 8-1,0 2 1,0-3-1311,1-9 1,0-2 0,0 0 0,0 4 1181,0 4 0,0 4 0,0 1 0,0-1 0,0-4-6,0-5 0,1-3 0,0 0 0,0 3-13,0-1 1,0 3 0,0 1 0,0 0 0,0-1 15,0 7 0,0-1 0,0-1 1,0 2-157,0 3 0,0 2 1,0-3-1,0-4 72,0-2 1,0-4-1,0-6-237,0 2 1,0-8 626,2 0-1433,1-3 156,1-19-1692,-1-15 2639,-9-49 0,-5-19 0,7 27 0,-5-16 0,0 0 0</inkml:trace>
  <inkml:trace contextRef="#ctx0" brushRef="#br0" timeOffset="7883">20006 11372 23842,'9'46'29,"1"-1"1,-1-2 0,1-4-24,9 12 0,11 8 111,4-17-22,1-9-5,-1-22 201,-7-25-157,-3-7 1,1-4 11,15-24-687,-11 13 0,0-1 544,-7 8 0,0 3-3,0-1 0,0 0-191,20-20 62,-2 6-403,-7 10-756,-5 6-678,-5 11 1966,3 6 0,-14 5 0,2 3 0</inkml:trace>
  <inkml:trace contextRef="#ctx0" brushRef="#br0" timeOffset="8000">21013 11430 6557,'0'0'0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07T12:40:38.465"/>
    </inkml:context>
    <inkml:brush xml:id="br0">
      <inkml:brushProperty name="width" value="0.09071" units="cm"/>
      <inkml:brushProperty name="height" value="0.09071" units="cm"/>
      <inkml:brushProperty name="color" value="#FF0000"/>
    </inkml:brush>
  </inkml:definitions>
  <inkml:trace contextRef="#ctx0" brushRef="#br0">401 5194 19395,'-7'-28'1344,"3"5"-628,8 19-520,1 2-11,6 10-179,0 8-1,8 15 29,0 9-31,-3-8 0,2 3 22,-1-2 0,1-1 126,4 2 1,0-3 414,10 5 139,-3-22-324,-2-26-140,8-11-191,-11 0 1,3-6-640,9-9 0,2-3 598,-6 6 1,3-2-1,3-3-9,-4 5 0,5-2 0,1-2 0,0 1 0,-1 2-5,4-3 1,-1 1 0,0 1 0,1-1 4,0 0 0,1-1 0,-1 1 0,-3 5 0,14-10 0,-7 9-89,-3 4 83,-5 2-347,-10 9-1568,-12 7 1921,-48 30 0,22-13 0,-29 19 0</inkml:trace>
  <inkml:trace contextRef="#ctx0" brushRef="#br0" timeOffset="14650">6345 6433 24430,'23'-24'28,"3"3"-28,-1 14 11,9 2 39,6-2-50,11 3 0,10-2 18,-20 4 1,6 0 0,3 1-518,2 0 1,3 0-1,3 0 1,2 1 505,1 0 1,3-1 0,2 1 0,1 0 0,-3 0-258,-5 1 1,-1 0-1,0 0 1,1 0 0,3 0 249,1 1 1,3 0 0,1 0 0,1 0 0,-4 0 0,-5 1-474,3-1 0,-5 1 0,-1 0 0,4 0 473,0 0 0,3-1 0,2 1 0,0 0 0,0 0-2,-1-1 1,0-1 0,1 1 0,-1-1 0,0 1-368,0-1 0,-1 0 0,1 0 1,-1-1-1,-1 1 351,-2 0 0,1 0 0,-2-1 0,0 1 0,-3-1 13,4 0 1,-1 0 0,-4-1 0,-6 0 219,3 0 0,-6-1-215,-10-1 0,-2 0 941,17-4-851,0 0 1977,-20 1-1905,-3 1 3087,-21 3-3260,-7 2 387,1 0-1334,2 0-1070,3 0 2028,6 0 0,-5 0 0,2 0 0</inkml:trace>
  <inkml:trace contextRef="#ctx0" brushRef="#br0" timeOffset="22153">12829 7406 23551,'51'0'102,"1"0"0,-8 0 0,3 0 0,2 0-98,11 0 0,3 0 0,2 0-1121,-8 0 0,2 0 0,2 0 0,-1 0 1117,5 0 0,0 0 0,1-1 0,0 0-368,1 1 0,-1-1 1,1 1-1,-1-1 368,0 0 0,-2 0 0,2-1 0,3 0 0,-13 1 0,4-1 0,1 0 0,0 0 0,-2 0 0,-3 0 11,10-1 0,-5 1 1,0-1-1,3 0-11,-6 0 0,4 0 0,-1-1 0,-3 1 0,-6-1 212,-1 0 1,-5 0-1,-4 0-206,6-1 0,-5-1 134,12-4 1171,-20-1 951,-18 4-1758,-4-1 2535,-11 6-3117,-2 1 307,2 1-975,1 0-1578,-2 6-499,1-3 2823,-21 5 0,14-6 0,-14-1 0</inkml:trace>
  <inkml:trace contextRef="#ctx0" brushRef="#br0" timeOffset="24048">5768 9623 25640,'35'-4'132,"0"0"1,13-2 0,6 0-105,-6-1 0,3-1 0,3 1-1216,-5 0 1,2 0 0,2 0 0,0-1 1196,6 0 1,1 0 0,0-1 0,1 1-20,0-1 0,0 1 0,0 0 1,2 0-11,-7 0 1,3 1 0,0-1 0,-2 0 0,-2 1-442,0 0 1,-3 0-1,-1 1 1,-1 0 178,12-3 0,-1 1 0,-8 1 73,-8 1 1,-11 1-1551,-16 2-1260,-25 2 3019,-55 7 0,32-5 0,-30 5 0</inkml:trace>
  <inkml:trace contextRef="#ctx0" brushRef="#br0" timeOffset="24371">5909 9857 22677,'-54'-10'1086,"61"-8"-1086,35 7 0,28 6 0,1 0-1290,-21-1 1,2 1 0,0-1 0,4 1 1295,3 0 1,4 0 0,1 0-1,0 1 1,-2 0-16,4 1 1,-3 0 0,1 1 0,3-1 5,-5 1 1,4 0 0,0 1 0,0-1-1,-4 1 132,3-1 0,-3 1 0,-1-1 1,-1 1-121,-2 0 1,1-1 0,-4 1 0,-7-1-8,9 1 1,-14-1 1176,-18-1-1151,-22 0-28,-11-1-1137,-9-1 1826,-16-3 1,12 4-1,-1-1 1</inkml:trace>
  <inkml:trace contextRef="#ctx0" brushRef="#br0" timeOffset="28000">19888 7565 20145,'57'14'-185,"-8"-5"107,6-3-29,-20-10 1,2-3 106,5-4 0,1-1 0,0 0 0,-1-1-137,0-2 0,-4 0 176,13 0 58,-10 2-97,-7 8-28,-5 3 28,-5 21-6,-4-3 40,-1 17 250,0-11-284,6-1 0,7-4-6,7-5 6,7-6 8,-10-5 1,3-4 52,2-6 1,1-3 235,8-2 0,-1-2-73,-10-1 0,-5-1 263,20-12-28,-30 15 18,-3 3-292,-5 7-1,10 1-116,-1 4-1,12 0-34,2 0 35,6-2-63,4-3-33,-15-1 0,0-1-1765,16-11-2329,-6 2 4122,-28 1 0,-16 10 0,0 1 0</inkml:trace>
  <inkml:trace contextRef="#ctx0" brushRef="#br0" timeOffset="70976">3068 8857 20061,'-10'-29'851,"2"7"-677,8 22-12,4 7 146,2 7-151,5 12-6,1 9-44,0 4 5,2 15 230,-1-12 268,-1-6 163,0-21-151,0-20-281,8-12-212,8-15 28,11-17-294,-17 20 1,3-3 136,2-1 0,3-4 0,2 1-168,2-3 1,2 1 0,2-1 167,8-5 0,3-1 0,-3 4-265,-9 8 0,-1 3 0,-1 3 265,10-4 0,-5 6 0,-1 3 62,-11 7 33,-12 8 141,-7 3-236,-7 4-1187,-2 0-2151,0 5 3551,-13 12 0,10-8 0,-10 7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07T12:41:31.978"/>
    </inkml:context>
    <inkml:brush xml:id="br0">
      <inkml:brushProperty name="width" value="0.09071" units="cm"/>
      <inkml:brushProperty name="height" value="0.09071" units="cm"/>
      <inkml:brushProperty name="color" value="#FF0000"/>
    </inkml:brush>
  </inkml:definitions>
  <inkml:trace contextRef="#ctx0" brushRef="#br0">12878 4679 21887,'29'19'1081,"2"1"-526,16 10-387,1-9-643,-11-8 1,2-3 577,-3-5 1,1-3-71,4 0 1,1-1 64,4-3 0,1-2-34,2-2 1,-1-2-9,0-1 0,2-4 78,11-9 1,1-2 70,-9 1 1,-2 0-170,4-1 1,-3 1-37,-19 8 0,-4 2 199,9 2-233,-16 10 34,18 19 51,16 10-51,-14-6 0,3 1-59,-7-4 0,1-1 113,3-3 1,-1-3-189,22 0 33,2-7 98,-31-3 0,1-2-64,15-9 0,2-5 69,0-4 1,0-3-3,9-7 0,-4-2 0,-15 6 0,-5 1-5,12-9-99,-31 25-64,-3 9 118,4 20 55,19 10 1,2 4 72,16-5-770,-2-18 692,9-6-25,-30-5 0,2-1 39,18-7 0,3-3-31,1-2 0,2-2 0,-12 3 0,2-1 1,-2 0 16,8-2 0,-3 2-9,-6 3 1,-4 3-53,11 4 58,-20 7 0,1 3 17,-2 2 0,1 1-17,9 6 0,0 2 3,-8-5 0,-2 0-112,2-2 1,0-3 117,24 0-6,5-4 16,-28-4 1,2-2 17,18-7 0,3-4-32,5-5 1,1-2-159,-2-2 1,0-1 183,-4-3 0,-6 1-28,-19 8 0,-3 0 101,21-7 200,-11 6-317,-10 8 16,-7 5-34,6 10 234,-6 5-200,9 8 1041,-1 4-985,6 0-78,9-1 22,5-4 0,7-5 2,-14-9 1,3-3 11,3-3 0,1-4 39,13-5 1,-1-4-633,-13 2 1,-3-2 578,-3-4 0,-3 1-28,11-3 28,-2 4 0,-4 7-51,12 5 46,-1 12 5,-2 1-51,-6 8 85,-12-4-34,3-3 0,6-2 25,-5-5 0,5-1-25,10-1 0,5 0 115,-8-2 1,3 0 0,1 0-116,2-1 0,2-1 0,-4 1 24,-9 0 1,-3-1-1,-1 1-27,16-3 1,-7 2 2,4 1-51,-3 1 102,-17 4-51,-7 1 67,-12 3-62,-7 1-5,6-2 782,4-3-731,27-1-12,7-10 73,9-6-17,-14-7-95,-27 5-5,-12 5-1272,-11 10-4369,-9 1 5646,-17 0 0,11 0 0,-8 0 0</inkml:trace>
  <inkml:trace contextRef="#ctx0" brushRef="#br0" timeOffset="25523">15523 3648 24256,'24'43'846,"-3"-1"-678,-14-10 79,0-1-130,0-3 102,2 1-46,3-12 281,8-3-34,34-29-364,-16-4 0,5-8 0,2 0-923,3-4 1,2-1 0,2-3 873,0-1 0,2-3 0,1-2 0,-1 1 2,-6 2 1,0 1 0,-1 0 0,4-2-8,-3 3 0,4-2 1,0 0-1,-1 0 1,-1 4-244,2-2 0,-2 3 0,-1 0 0,1 1 241,2-2 0,0 0 0,-1 2 0,-4 4-116,-3 4 0,-3 3 0,-5 3 214,-3 2 0,-5 2 92,11-6-179,-28 15 2152,-7 3-2196,-1 2 1210,1 0-1440,-1 0 340,1 0-1600,-2 0-1883,0 3 3406,-21 3 0,14-2 0,-14 1 0</inkml:trace>
  <inkml:trace contextRef="#ctx0" brushRef="#br0" timeOffset="30241">18344 5711 16392,'-11'-28'3188,"2"3"-1878,5 19-297,1-1-681,0 4-153,0 1-11,3 1 45,-1 0-12,19 0 158,32 1-312,-16 0 1,4 0-704,19 0 1,6 0 677,-16 0 1,1 0-1,5 0-3,0 1 0,5 0 0,4 1 0,2 0 1,-1-1-412,-7 1 0,1-1 1,1 0-1,1 1 0,2-1 1,1 1 401,-6-1 1,3 1-1,1 0 1,1-1-1,-1 1 1,1-1-1,-3 1 1,-1-1-364,6 1 1,-2 0-1,-1-1 1,-1 1 0,-1-1-1,0 0 353,7 1 0,-1-1 0,0-1 0,-1 1 0,-1 0-1,0-1 0,0 0 0,-1 0 0,-3 1 0,-4-1-185,2 0 1,-4 0 0,1 0 175,-1 0 0,4 0 1,-2 0-1,-9 0 336,-2 0 0,-6 0-63,-1-2 1,-2 0 178,29 0 1408,-19-4-1698,-31 4 3200,-6 1-2876,-5 0-943,-1 1 0,-1 0 0</inkml:trace>
  <inkml:trace contextRef="#ctx0" brushRef="#br0" timeOffset="32485">3253 6843 21416,'-24'-15'2650,"6"2"-2482,18 13 17,29-3-227,28 2 0,12 1 51,-24 0 0,2-1 1,4 0-709,2 1 0,4 0 1,1 0-1,-2 0 699,6 1 0,-1 0 0,-2 0 13,-5 0 0,-1 0 0,-2 0 275,16 1 0,-3 0-288,-9 0 0,-4-1 11,-14-1 0,-3 1 23,17-1-550,-32 0-1405,-29 3-3002,-10 1 4923,-10 3 0,13-2 0,6-2 0</inkml:trace>
  <inkml:trace contextRef="#ctx0" brushRef="#br0" timeOffset="34035">7658 6820 17546,'-4'-30'2683,"1"5"-2050,3 22-191,0 1 12,0 1 146,0-1-298,7 0 309,27-5-326,5 0-179,-6 2 1,3 0-188,-1 0 1,6 0 244,10-1 0,9 0 1,3-1-512,-7 2 1,3 0 0,3-1 0,1 1 413,0 0 0,3-1 0,1 1 0,0 0 1,-3 0-488,-6 1 0,-2 0 0,0 0 0,-1 0 0,-1 1 457,11-1 1,-1 1 0,-2 0 0,-3 0-35,2 0 1,-4 1 0,0-1-488,1 1 0,1-1 0,-1 1 495,1-1 0,0 1 1,0 0-170,-1-1 1,1 0 0,-1 0 162,0 1 1,-1-1-1,4 0 60,-3 0 1,4 0 0,0 0-1,1 0-68,1 0 0,-1 0 1,2 0-1,1 0 3,-4 0 0,3 1 0,1 0 0,-1 0 0,-4 0 84,2 0 1,-3 0 0,-1 0-1,-1 1-86,-3 0 1,0 0 0,-2 1 0,-3 0 1,-3 0 0,-3 0 0,2 0 395,13 0 0,3 0 0,-2 0-399,-8 0 0,-2 0 1,1 0 21,9 0 1,2 0 0,-5 0 248,3-1 1,-4 1-268,-4-1 0,-3-1 0,-11 0 0,-2 0-25,-1 0 0,0-1 958,27-2-933,-26 2 0,1 0 990,-3 1 0,0-1-990,3 0 0,-1 0 62,12-1 409,-16 1-180,-20 1 1031,-5 2-1065,-4-1-206,-2 1-662,0 0 611,-14-2 0,11 2 0,-11-2 0</inkml:trace>
  <inkml:trace contextRef="#ctx0" brushRef="#br0" timeOffset="35753">14828 6974 13950,'-51'-11'538,"1"0"0,4 1 0,7 0 44,6 0 157,12 2-324,9 1-46,7 5 376,3 0 1328,2 2-1116,0 11-453,17 11-268,6 3-163,33 0 11,-17-18 0,3-4-612,16-6 0,4-5 531,-15 1 1,2-2 0,2-2 1,-2-4 1,3-2 0,0-1-1,-3-1-168,5-2 1,-3-1 0,1-2 376,7-6 1,1-1 0,-7 2-67,-8 0 1,-5 2-57,-6 2 0,-4 3 15,3 1-96,-8 17 56,-2 38-67,-4-5 0,1 2 0,-1 2 0,1 0 139,8 2 1,3-5-138,-2-11 1,1-5-3,5-2 0,2-2 275,0-3 0,4-4-233,16-2 0,5-7 98,-11-7 0,3-4 0,-3 0-84,-7 6 0,-1-1 0,-1-1-187,5-7 0,1-2 0,-8 1 226,-8 5 1,-3 1-91,24-11 51,5 9-101,-12 27 45,-2 8 0,-11 22 0,-3 0 51,5-1-51,8-1 0,7-7 0,8-7 8,-13-16 1,3-4 7,2-5 1,3-5-6,10-9 1,-1-4 24,-12 1 1,-5-3-15,-4-3 1,-6-1 40,8-6-63,-9 7 621,-7 11-655,3 9 23,1 28 11,1 0 903,2 18-864,-1-13-39,3-5 0,7-5 78,6-9 155,2-5-233,-11-8 0,3-4 39,-1-7 1,0-2-40,0 1 0,-1-3 0,-5-3 0,-3-2 78,7-6-95,9-4-33,-8 11-79,4 3-39,-16 12-488,-10 6-542,-8 4-2101,-6 6 3299,-1 5 0,-4-3 0,0-1 0</inkml:trace>
  <inkml:trace contextRef="#ctx0" brushRef="#br0" timeOffset="36507">22024 6843 20851,'-28'-31'1910,"11"5"-1445,33 23-28,24-3-306,-6 3 1,10-1-733,5 2 0,10-1 0,5 1 0,1 0 609,-3 1 1,3 0 0,1 0 0,1 0 0,0 0-351,-10 0 0,0 0 0,0 0 0,1 1 0,-1-1 0,0 0 352,11 1 0,1 0 0,0 0 0,-4 0 0,-5 0-10,6 0 0,-5 0 0,0 0-58,6 0 1,0 0 0,-4 0 281,6 0 0,-5 0-149,-5 0 1,-6 0 70,-8 0-768,-34 0 622,-31 12 0,14-9 0,-22 9 0</inkml:trace>
  <inkml:trace contextRef="#ctx0" brushRef="#br0" timeOffset="37320">2796 7901 23584,'-12'-7'364,"30"0"-308,23 4 0,15 2-924,-6-1 1,8 0-1,7-1 1,2 0-1,1 0 868,-10 0 0,2 1 0,2-1 0,1 0 0,1 0 0,0 1 0,-1-1-244,2 0 0,1 1 1,0-1-1,0 0 1,0 0-1,0 1 1,0-1 243,0 0 1,2 1 0,-1-1 0,1 0 0,-3 1-1,-2-1 1,-4 1 64,-1 0 1,-4 0-1,-2 1 1,-1-1-1,2 0-66,2 0 0,2-1 0,-1 0 0,-2 0 0,-3-1-42,10 0 0,-3 0 0,-3-1 242,-2 0 1,-2-1 0,-9 0-200,-1-4 629,-29 4-3832,-19 4 3902,-6 1 0,3 1 0,-2 0 0</inkml:trace>
  <inkml:trace contextRef="#ctx0" brushRef="#br0" timeOffset="38570">8634 7923 22088,'27'39'364,"2"-11"1,4-1-276,-3-6 1,2-3-915,18 7 1,5-4 913,-4-10 1,5-6-57,-7-3 1,6-2 0,2-1-1,0-4-224,0-2 0,0-3 0,1-2 1,1 0 289,5-1 0,2 0 1,-1-1-1,-5-2-88,2-3 0,-5-3 1,-4 1 49,0-6 1,-6 1 548,9-7-551,-17 11 0,1 3-12,-4 6 1,0 5-48,7 9 0,0 6-50,17 20 55,-16 10 1,-2 4 94,-10-15 1,-1-1-73,12 9 0,5-4-17,7-8 0,4-6-6,-17-8 1,2-2 0,2-3 10,11-4 1,4-5 0,-3-2-15,-10 0 0,-1-1 0,-1-3 97,-1-5 1,-1-3-1,-2-1-91,3-4 1,-3 0-9,-1 0 0,0 0 0,-4 2 0,0 0-331,5 1 1,-2 4 325,13-4-1,3 10-44,-29 27 39,-2 9 11,2 13 0,6 4-45,6-1 355,-5-17 1,6-4-286,5-5 0,3-4-6,2 2 1,1-4 119,2-10 1,-2-4-140,-9-3 0,-1-2 5,1-5 1,1-2-3,0-1 0,3-3-3,-5 1 0,3-2 0,0 0 101,-3 2 1,1 0 0,0 1-102,6-1 0,1 1 0,-2 2-17,2-1 0,-3 5 9,-11 8 0,-3 6-78,6 14 86,-2 6 0,0 12 14,-6-10 0,2-1-14,19 7 364,-16-13 0,3-3-334,4-8 1,0-6-31,23-11 13,-23 4 0,-1-3-13,12-18 46,-23 10 1,-2-2-2943,7-14 2896,-24-3 0,-9 21 0,-20 8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07T12:42:25.142"/>
    </inkml:context>
    <inkml:brush xml:id="br0">
      <inkml:brushProperty name="width" value="0.09071" units="cm"/>
      <inkml:brushProperty name="height" value="0.09071" units="cm"/>
      <inkml:brushProperty name="color" value="#FF0000"/>
    </inkml:brush>
  </inkml:definitions>
  <inkml:trace contextRef="#ctx0" brushRef="#br0">7368 9824 23416,'9'44'370,"-2"0"-370,-4-10 106,8 4-61,6-19 241,12-1 78,12-28-292,3-11 1,5-8-73,-9 3 0,3-4 0,2-2-524,-3 1 1,3-2 0,0-1-1,-2 1 524,6-6 0,-2 2 0,-1 0 3,-4 2 1,-1 0 0,-5 3-272,-3 2 1,-4 2 267,16-19 0,-13 13 6,-13 11-84,-8 10 44,-7 8 1847,-2 7-2188,-2 7-736,0 9-4126,2 6 5237,-1 0 0,1-10 0,-2-5 0</inkml:trace>
  <inkml:trace contextRef="#ctx0" brushRef="#br0" timeOffset="1922">4801 12500 19899,'33'2'1282,"-5"8"-873,-19 20-40,1 22-65,-1 2 71,-1-4 95,2-17 135,4-24 459,28-29-756,4-11-490,-11 5 1,3-5 225,-5 1 1,2-3 0,1-1-71,2 0 0,2-2 0,-1 1 26,0 0 0,0 0 0,-1 2-510,14-11 0,-4 7-2598,4 9 3104,-11 42 1,-21-7-1,-7 22 1</inkml:trace>
  <inkml:trace contextRef="#ctx0" brushRef="#br0" timeOffset="2774">5220 14483 21075,'-56'-9'2240,"8"0"-1786,43 5-224,-1-2 122,1 1-44,1-1-100,0 1 375,1-1-331,2 2-180,10 0-4,13 1-68,32-1 75,-9 1 1,6 0-667,-4 0 0,4 1 1,3 0 590,-7 0 0,2 0 0,2 0 0,5 1 11,-3 0 0,4 0 0,3 0 0,1 0 1,1 0-1,-2 0-289,-1 1 1,0-1 0,0 1-1,1 0 1,0-1 0,1 1 271,-3 0 0,3 0 1,0 0-1,0-1 1,-1 1-1,-2 0 0,-3 0 6,16 0 0,-4 0 0,-3 0 0,-4 0 0,3 0 0,-4 0 0,-10 0 40,9 0 497,-18 0 432,-23-3-667,-3 0 1118,-12-1-1482,-2 2 1536,0 1-6874,18 1 5400,9-3 0,-3 2 0,-2-2 0</inkml:trace>
  <inkml:trace contextRef="#ctx0" brushRef="#br0" timeOffset="3809">14489 12437 23976,'13'38'683,"3"9"-548,-8-19 100,4 4-157,-2-18 416,4-6-108,6-5 85,33-21-387,-12-2 0,3-4-42,3-3 0,0-2-443,-9 4 1,0-1 0,0-1 425,8-8 0,-1-1-25,3-3 0,0 0 0,0-2 0,0-2-17,-7 6 1,0-1-1,0 0 7,-8 7 1,-1 0 0,0 1-33,16-15 0,-5 4-926,-1 1-792,-30 34-2267,-22 37 4027,-5 2 0,0 2 0,-3 8 0,-8 13 0</inkml:trace>
  <inkml:trace contextRef="#ctx0" brushRef="#br0" timeOffset="4707">13930 14445 21612,'-35'-18'1855,"5"2"-1060,21 11-106,2 0-600,1 1 79,4 2-129,5 0 164,30 0-103,5 2 1,11-1-23,-3 1 1,8 0-1,5-1 1,2 1-611,-5 0 0,4 0 0,2 0 1,1 0-1,0 0 0,-1 0 540,-1 0 1,-2 0-1,-1 0 1,2 0-1,3 0 1,2 0-7,-9 0 1,4 0-1,3 0 1,1 0-1,0 0 1,-1 0-1,-1 0 1,-2 0-1,-5 0-380,5 0 0,-4-1 0,-3 1 0,0-1 0,2 1 0,2-1 378,1 1 0,3-1 0,0 1 0,2-1 0,-1 1 0,0-1 0,-2-1-139,7 1 0,-1-1 1,-1 0-1,0-1 1,0 1-1,-2 0 139,-5-1 0,0 1 0,-1-1 0,-1 1 0,0-1 0,-1 1-16,9-1 0,0 0 1,-1 0-1,-2 0 1,-4 0 26,14-1 0,-5 0 1,-11 0-12,11-2 420,-16 1 50,-21 1 1350,-5 2-1848,-13 1 1953,-7 1-5040,0 6 3627,0 4 0,-2-2 0,-1 1 0</inkml:trace>
  <inkml:trace contextRef="#ctx0" brushRef="#br0" timeOffset="6866">20148 8302 22436,'1'27'151,"3"0"-117,0-4-34,3 0 0,1-2 84,3 1 34,1-6-51,1-4 336,0-7-229,-3-5 257,8-5-168,2-5-213,4-5 118,-5 1-156,-5 2 72,-9 7-84,0 0 117,-3 2-162,-1 2 113,0 0-63,5 3 113,16-20-118,5-1 0,4-4 47,1-4 1,2-3-510,-2 2 0,3-1 0,-1-2 462,1 0 0,0 0 0,0-2-499,7-6 0,1-2 0,1-1 493,1-2 0,1-1 1,0-2 13,-8 7 0,2-3 1,-2 1-1,-3 2-205,0 1 0,-4 1 0,0 2 222,13-18 0,-8 7-25,-12 6 0,-16 26 969,-4 6-1014,-4 16 1226,-4 7-5415,-7 24 4473,-8-3 0,7-5 0,-1-12 0</inkml:trace>
  <inkml:trace contextRef="#ctx0" brushRef="#br0" timeOffset="11367">17071 9793 23831,'22'40'190,"-1"-2"-190,-9-6 0,1-2 34,-1 0-29,0-5 62,0 0 219,1-11 610,10-7-515,21-37-291,4-4-444,-14 3 0,2-2 356,-4 3 1,2-3 15,1 1 1,3-4 0,1 0-29,1 0 1,2 0 0,0-1 12,8-5 1,0 0 0,-2 2 13,-11 10 0,-2 2 0,-2 3-15,7-4 1,-6 5 42,-2 2-45,-10 8 6,-9 6-17,-7 4 11,-3 2-2135,-3 2 2135,-18 0 0,13 0 0,-14 0 0</inkml:trace>
  <inkml:trace contextRef="#ctx0" brushRef="#br0" timeOffset="20406">18393 10187 23063,'20'45'314,"1"-2"-308,0-15 83,3 0-89,6-2 39,6-5 6,6-4 5,-5-12 1,3-2-32,7-5 1,3-5 139,14-8 1,1-3-446,-11 1 0,-3-3 406,-3-3 1,-5-1-26,11-5 12,5 4-113,-10 14 6,-2 13-5,-11 14 5,-11 12 0,3 4 11,2 1-11,-4-12 0,4-1-14,4-2 0,3-2 14,13-1 0,1-3 0,-8-4 0,-1-3 364,-1-5 1,-1-3-359,15-7-6,-4-6 34,-3-6 33,12-8-95,-4 9-17,-23 11 0,0 2 45,13 5-5,-4 11 10,-15 7-38,13 15 21,10 4 18,-14-16 0,1-1 2,-3-5 0,-1-2-182,4-4 1,0-2 184,23-5-11,3-9-57,-30 3 0,1-2 71,13-9 0,2-3-14,-2 2 0,2 0-23,7-2 1,-2 2 22,-14 6 0,-3 3 0,22 2-56,-24 13 45,17 16 28,-22-6 0,3 2-43,11 5 1,2-1-212,-7-5 1,1-2 222,3-3 0,-1-3 14,-7-5 0,-1-2 0,4-3 0,0-1 16,1-2 1,2-3 170,20-10 1,3-4-188,-22 6 0,1-1 0,0-1-23,7-3 1,1 0 0,-2 1 22,5-3 0,-4 3 0,-10 6 0,-6 3-17,4 4 95,5 5-95,5 9 50,-1-3-33,4 4 0,-10-5 51,3-2-51,-1-1 0,-1-5 494,-4 0-936,1-8 520,-23-3 0,2 7 0,-22-1 0</inkml:trace>
  <inkml:trace contextRef="#ctx0" brushRef="#br0" timeOffset="26455">15850 13578 23635,'50'-1'289,"0"0"0,-1 1 1,11-2-1,6-1 0,2 1 1,-6-1-217,2-1 0,-3-1 0,3 1-837,-12 1 0,3-1 0,2 1 0,-3 0 0,-4 0 814,7 0 1,-5 0-1,-1 0-50,14-1 0,-4 1 488,-18 0 0,-4 1-560,14-2 225,-21-1-3990,-39 1 3837,-32 2 0,-20 3 0,8 0 0,-8-2 0,8 2 0,0 0 0,0 0 0</inkml:trace>
  <inkml:trace contextRef="#ctx0" brushRef="#br0" timeOffset="26702">15764 13683 23657,'53'-5'123,"0"0"1,0 0 0,0 0 0,0 0 0,1 1 0,-2-1 0,0 1 0,3 0-933,-1 0 0,4 1 0,0 0 0,-1 0 0,-5 0 840,10 0 1,-5 0 0,0 0-30,2 0 0,0 0 0,-5-1 585,2-1 1,-4-1-554,-5 0 0,-6-1 388,-10-5-2057,-44 4 1635,-38 4 0,18 4 0,-13 0 0</inkml:trace>
  <inkml:trace contextRef="#ctx0" brushRef="#br0" timeOffset="28090">18968 12747 23007,'-30'-15'1350,"7"3"-1115,34 12 124,11 1-23,20 7-255,2 2 1,6 6-29,6 7 0,3 6-278,-11-2 0,0 3 0,-2 5 208,-6 4 0,-2 4 1,-6 1-12,4 11 0,-11 4 16,-16-7 1,-7 4 0,-8-3-10,-8-7 0,-8-2 1,-3 2 14,-5 11 0,-5 1 1,-2-3-14,3-11 0,-1-2 1,-1-3-290,0-1 0,-1-3 0,3-3 305,-1-1 1,3-4 2,2-3 0,2-1-264,-18 11 74,7-9-207,17-17-119,7-33 488,11-38 25,3 26 1,2-2 192,-2-7 1,0 1-191,0-20 470,1 28 0,-1 0 40,1-15-477,0 8-66,0 28-18,0 16-55,-5 33 100,-7 32 39,2-14 1,-2 5-40,-1 4 1,0 0-253,2-13 0,2-3 222,2-8 0,2-5 52,2-2-16,3-11 135,9-9 195,31-10-291,-4-10 1,5-3-21,1 3 1,2-3-374,9-7 0,-1-2 354,-10 4 0,-2 1 16,2 0 1,1-1 5,-3 0 1,1 0 285,10-2 0,0 0-294,-11 3 0,-3 1 19,-1 2 1,-3 1-28,-3 1-12,-24 10-28,-6 3 212,0 3-4642,-4 6 4498,3 1 0,-3-1 1,4-5-1</inkml:trace>
  <inkml:trace contextRef="#ctx0" brushRef="#br0" timeOffset="28205">20226 13792 16208,'-44'-1'0,"1"0"0,7 0 0,1 0 0</inkml:trace>
  <inkml:trace contextRef="#ctx0" brushRef="#br0" timeOffset="32245">7357 8478 23047,'25'57'358,"-6"-11"-339,-5-15 1,1 0-17,1 0 0,0-1 64,17 20 219,7-5 257,-11-23 84,0-22-381,-2-17-83,7-14 0,5-11-121,-8 9 0,2-6 0,2-2 0,1-1-659,1-1 1,2-2 0,1-2-1,0 0 1,-2 2 628,6-7 1,-1 1 0,0 1-1,-1 1-11,-3 4 1,0 0-1,-2 2 1,-4 6-2,3-2 0,-3 4 17,7-5 0,0 0-9,-3 3 0,-1 0 51,1-1 0,-3 2-59,12-9-67,-29 27-157,-12 15 3138,-2 3-4074,4 10-1747,4 7-577,-3 9 3484,-2 11 0,-6-21 0,0 3 0</inkml:trace>
  <inkml:trace contextRef="#ctx0" brushRef="#br0" timeOffset="36137">17363 8019 24547,'14'41'68,"0"2"-1,1-4-62,6 9 163,3-15 124,0-6 145,3-17-39,-1-14-214,6-11 35,11-12-177,1-10 0,7-10-492,-13 13 0,2-4 0,2-3 0,2 0 459,-1 0 0,4-3 0,0 0 0,1 0 0,-3 1-377,-4 4 1,-1 1-1,-1 1 1,0 0-1,0 1 386,5-5 0,0 0 1,-2 3-1,-5 6-18,1 0 0,-3 5-25,4 0 0,-1 1 25,-5 4 0,-2 2-26,-1 0 1,-2 3-25,3-3 251,-24 19-1371,-7 10 371,0 6 799,-2 35 0,2-30 0,-2 19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07T12:43:28.796"/>
    </inkml:context>
    <inkml:brush xml:id="br0">
      <inkml:brushProperty name="width" value="0.09071" units="cm"/>
      <inkml:brushProperty name="height" value="0.09071" units="cm"/>
      <inkml:brushProperty name="color" value="#FF0000"/>
    </inkml:brush>
  </inkml:definitions>
  <inkml:trace contextRef="#ctx0" brushRef="#br0">10100 2812 26704,'17'49'314,"0"3"-225,-2 4-613,1 2 524,1 0 89,2-5 107,19-4 51,0-24-43,21-30 0,9-17-202,-27 2 0,-1-4 0,3-3-490,5-2 1,2-3 0,3-3 0,1-2 501,-8 3 0,2-3 0,1-1 0,0-2 0,1 1 0,-1 0-422,2 0 0,1 0 0,0-1 0,0 1 0,-1 0 0,1 0 377,0-1 0,0 1 0,0-1 1,0 1-1,-1 1 0,-2 2-249,4-3 0,-1 2 0,0 1 0,-4 3 1,-3 3 196,3 0 1,-5 4 0,-1 2-6,8-4 0,-4 3 85,-12 8 1,-3 2 881,12-7-846,-15 10 2481,-6 0-2867,-11 7 1637,-4 1-2730,-7 10-1242,-1 9 2688,-12 18 0,8-13 0,-8 4 0</inkml:trace>
  <inkml:trace contextRef="#ctx0" brushRef="#br0" timeOffset="18391">15728 4933 20296,'-37'-11'1714,"8"2"-1159,28 8 1455,1 1-1556,8-5-191,31 0-244,1 1 1,9 0-18,2 2 0,6 0 0,-1 0-549,-6 1 0,-1-1 0,1 1 506,5 1 0,2-1 0,-5 1-10,-5-1 1,-1 0-635,17 1 1,-1 0 681,-21-1 1,-1 0-57,13 1 0,-2 0 53,8-1 51,-26 1-106,-9 0 1380,-20 0-2193,-8 0 268,-10 0-2391,-13 0-99,-33 1 3096,8 2 0,1 2 0,-9-2 0,22 1 0,1 0 0</inkml:trace>
  <inkml:trace contextRef="#ctx0" brushRef="#br0" timeOffset="18626">15895 4949 23276,'29'1'325,"3"0"0,6 0-384,20 0 0,5 1-848,4-1 0,-3 1 800,-18-2 1,-2 1 81,8 0 0,-1-1 560,15 0-484,-1 0 260,-43-4-905,-12 1-2016,-6-5 2610,-5 1 0,1 2 0,-1 1 0</inkml:trace>
  <inkml:trace contextRef="#ctx0" brushRef="#br0" timeOffset="21577">22483 4751 25713,'13'36'185,"3"-1"-124,2-8 225,8-3-146,7-5 414,30-6-492,-10-7 83,-3-9 1,1-5-146,12-6 47,-22 2 1,0-3-45,-2-4 0,-3 0-3,16-7 11,-21 10 0,-1 1-67,7 3-11,-15 6 5,0 10 62,-12 9 0,7 25-117,-1-5 117,11 12-39,1-18 39,6-5-17,6-8 22,5-7-5,3-5 50,-12-10 1,1-4-43,0-2 1,0-3-4,6-8 1,-1-2-6,-12 7 0,-3-1 0,11-9-61,-23 20-191,-6 6 218,-2 3-33,-3 6 28,2 5-29,2 6 18,5 4-40,5-2 85,6-2-113,7-6 118,6-5-50,6-3 55,-7-5 1,0-3-6,21-6-186,-19 2 1,-2-2 179,14-12 51,-6 1-45,-4 3 0,-8 4-17,-5 6-50,-6 6-17,-2 2 79,6 13 387,-7 0-393,9 11 11,-5-4-420,41 4 414,-16-16 0,6-6 6,-2-6 0,4-4 0,0-1-8,-4 0 1,-1-1 0,0-1 7,0-4 0,0-2 0,-6 3-17,-7 2 0,-6 4 1,18 4 16,-34 16-23,31 28-70,-9-20 1,4-2 36,-3 4 0,2-3 22,22-6 1,0-6-228,-27-6 1,-1-1 260,10-1 0,2-1 42,-2-3 1,-2 0 85,18-5-134,-22 5 1,-3 1 5,2 0 67,-8 2-33,-7 0-34,-4 3-1351,-5 0-1159,-4 1 2510,-5 0 0,-4 0 0,0 0 0</inkml:trace>
  <inkml:trace contextRef="#ctx0" brushRef="#br0" timeOffset="24107">10231 5524 20817,'35'33'218,"-5"1"-206,-19 3 60,2-1-72,2-3 45,3-8 168,5-6-45,4-8 67,9-5-33,7-5-129,9-11 123,7-6-154,-28 3 0,1-1-152,1-2 0,-1 0 236,0-1 0,-1 0-48,26-17 45,-7 4-39,-12 5-78,-8 8 67,-10 8-73,-6 5 0,-3 7-6,-1 9 367,2 7-361,13 23 73,14 0-68,4-1 1,9-14 145,-7-19-11,4-5 106,5-5-84,-14-6 1,0-3 56,22-6-306,-22 3 0,-1-2 87,10-5 34,-3 6-1,-7 3-33,-5 7 0,-4 3 40,11 16-40,-9 0 0,11 14-56,-10-5-17,24 6 39,-10-12 34,-15-7 0,1-2-5,19-5 5,1-2 0,3-7-441,1-4 430,1-8 11,0-5-247,0-1 292,-4 0-39,0 1-6,-8 4 0,-5 4-34,2 5 34,-14 6 0,4 7 621,-12 8-582,3 7 223,2 8-262,7 0 0,4-1 17,-3-10 0,4-3-15,5-4 1,4-2 17,17-5 0,1-3-527,-12-4 0,-1-2 515,1-5 1,-4-3 27,-17 3 1,0-1-117,6-3 0,-1 1 86,13-4 39,4 0-45,-29 16 0,-4 2-6,-2 10 23,0 3-17,0 9 987,4 1-987,3-1 259,23 1-265,13-11 9,-21-8 0,0-5-3,24-8-224,-8-12-79,-27 1-1013,-7-1-2112,-10 2 3428,-16-3 0,0 12 0,-6 0 0</inkml:trace>
  <inkml:trace contextRef="#ctx0" brushRef="#br0" timeOffset="33516">17784 7698 22963,'49'34'448,"-1"-1"0,-14-11 0,0-1-353,9 7 0,-1-4 56,4-7-126,-14-9 1,4-2-4,11-3 0,4-6 17,-6-3 0,2-4 1,1 1-611,-1 1 1,0 1 0,1-2 570,4-5 0,2-1 0,-1-1-38,-2-1 1,1 1 0,-3 0 37,10-3 0,0 1 0,-12 3 0,2 1 0,-4 2 25,0 2 0,-1 2 180,5 1 0,1 5-208,-7 8 1,-1 3 35,0-2 1,-3 4-131,-5 5 0,-3 2 97,18 13 56,4-2-22,7-2-34,-29-16 0,2-1 0,0-1 0,1-3-14,1-1 0,0-2 36,-1 0 1,1-2-23,-1 0 0,0-3 0,31-6 56,-7-3-40,-4-8-16,-21 6 0,0-1-20,1 0 1,1-1 19,-2 0 0,0 1 0,-1 0 0,-1 2-969,16-4-1402,12 3 2371,-16 6 0,-2 2 0,5-1 0,8 1 0</inkml:trace>
  <inkml:trace contextRef="#ctx0" brushRef="#br0" timeOffset="34299">22880 7959 23327,'-31'-29'576,"7"7"-447,37 22 336,13 0-202,34 0-1175,-12 0 1,7 0 1021,-5 0 0,4-1 0,7 2-349,-9-1 0,5 1 0,5 0 1,2 0-1,1 1 0,-1-1 259,-3 0 0,1 0 0,1 0 0,0 0 0,1 0 0,0 0 0,0 0-324,1 0 0,1 0 0,0 0 0,0 0 0,0 0 1,-1 1-1,-1-1 304,-2-1 1,0 1 0,-1 0 0,0 0 0,-2 0 0,-2 0-1,-3-1-281,14 1 1,-4-1-1,-2 0 1,-1-1 285,-1 2 1,-2-1 0,0 0-1,-2-1 115,10 1 0,-3-2 0,0 0-122,-1 0 0,0-1 0,-4 0 16,5-3 0,-4-1 3,-7 0 0,-5 0 168,5-4 1341,-28 5-1526,-8 2 2429,-9 3-2429,-3 0 2455,-2 1-2466,7 0 784,-2 0-773,5 0 0,-4 2-6,-1 0 6,-4 1-974,-1 1-780,-13 3 1754,-26 4 0,17-5 0,-14 1 0</inkml:trace>
  <inkml:trace contextRef="#ctx0" brushRef="#br0" timeOffset="42516">13119 10339 18011,'-27'-8'1860,"4"2"-897,22 6 1222,-1 0-2101,28 0 50,18 0-132,9 0 0,13 0 0,-1 0-888,-8 0 0,0 0 1,5 0 894,-11 0 0,4 0 0,2 0 0,1 0 0,0 0-20,6 0 1,1 0 0,1 0 0,-2-1 0,-3 1-36,1 0 0,-3-1 0,0 1 0,1-1-440,-2 0 1,3 1-1,-1-1 1,-1 0-1,-6 0 422,6 0 1,-6-1 0,-1 0 40,-5 1 1,-2-1 0,-1 0-88,7-1 1,-4 0 114,-12 1 1,-3-1 0,14-2-6,-15 1 0,-8 0-6,-7 3 301,-7-1-4053,-2 2 4517,6 4 1,-7-3 0,5 3 0</inkml:trace>
  <inkml:trace contextRef="#ctx0" brushRef="#br0" timeOffset="43329">18076 10381 18481,'-34'-5'1467,"0"0"1,-19-3-756,50 6-163,3 0-325,11-2 50,12 1 124,32-3-150,1 3 0,14 0 1,1 1-1001,-20 0 1,-1 0-1,2 0 1,4 0 790,-4 1 0,5-1 0,2 0 1,1 1-1,0-1 0,-2 1-435,6-1 1,-1 1 0,0 0-1,0 0 1,0 0 424,3 0 0,-1 0 0,1 0 1,0 0-1,0 1-318,1-1 0,0 0 1,-1 1-1,1 0 0,-1-1 304,-2 1 1,1 0 0,-1 0 0,0-1 0,-1 1-165,-1 0 1,-2 0 0,1 0-1,0 0 1,2 0 148,-2 0 0,3 0 0,0 0 0,0 0 0,-2 0 0,-4 0 11,6 0 0,-4 0 1,-1 0-1,1 0-13,7 0 1,3 0 0,-4 0-1,-10 0 2,-2 0 0,-9 0 1147,12 0-1124,-25-1 1691,-15 0-1585,-6-1 2704,-7 1-2984,-1 0-383,-3 1 0,0 0 0</inkml:trace>
  <inkml:trace contextRef="#ctx0" brushRef="#br0" timeOffset="50965">11945 12477 25046,'40'-7'395,"4"0"0,6 1-353,-2 1 0,4 0-875,-1 1 0,6-1 1,4 1 838,-11 1 1,5 1 0,2 0 0,0 0-1,-3 0-510,3 0 1,-2 1 0,0 0 0,3 0 503,2 0 0,2-1 0,2 1 0,-2 1 0,-4-1 12,-3 1 1,-3 0 0,-1 0-1,1 0-12,-1 0 0,0 0 0,-1 0 0,1 0 0,15 0 0,1 0 0,-2 0-106,-1 0 0,-1-1 0,-1 1 96,-3-1 1,0 1 0,-2-1 5,-6-1 0,0 0 1,-3 0 3,16-1 0,-4 0-100,-13-1 0,-4 1 61,23-3 44,-18-1 794,-8 3-771,-5-2 2108,-9 2-2102,-8 1 1979,-10 1-1727,-5 2-989,-2 0-2579,9 0 3282,19 0 0,-13 0 0,10 0 0</inkml:trace>
  <inkml:trace contextRef="#ctx0" brushRef="#br0" timeOffset="51949">15797 12533 22459,'-36'-12'1657,"7"1"-1254,29 11-195,5-3-74,11 0-72,24-1-46,-5 1 1,6 1-808,19 0 0,7 1 791,-11 0 0,2 0 0,3 1-524,-8-1 0,1 1 0,2 0 0,0 0 531,2 0 0,1-1 0,1 1 0,-1 1-444,0-1 0,0 1 0,-1 0 0,0 1 435,-2-1 1,-1 0 0,0 0 0,-2 1-1,12-1 0,-3 1 0,-1 1 4,-9-2 0,-1 1 0,-3 0-19,9-2 0,-5 1 20,-9-1 0,-5 1 2021,6-1-2024,-16 0 825,-23 0-4886,-6 0 4745,-3 4 1,4-3 0,0 3 0</inkml:trace>
  <inkml:trace contextRef="#ctx0" brushRef="#br0" timeOffset="53354">18812 12564 16997,'-16'-23'2941,"4"4"-2135,11 19 2510,0 0-3053,14-3-100,8 1 38,26-3-122,19 1-347,-16 2 1,9 0 0,3 0 321,-6 1 1,3-1 0,1 1 0,0 0-631,2 0 0,0 0 1,0 1-1,0-1 577,2 0 1,0 1-1,-2 0 1,-3-1 9,-2 1 0,-4-1 1,0 1-444,0-1 1,-1 0 0,1 0 431,-1 0 0,0 0 0,3-1 21,-1 1 0,3-1 1,0 0-1,-3 0-33,2-1 1,-2 1 0,2 0 11,-4-1 0,3 1 0,-1 0 0,-4 0 0,-1-1 0,-3 0 0,-1 1-209,1 0 1,1 0-1,-2 0 229,19 0 0,-1 0-20,-17 1 0,1 0 0,-3 1 16,2-1 1,-3 1 314,4 0 0,-1 0-247,-9 0 0,-2 0 67,1-1 1,-1 1-110,2-1 0,0 0 25,24-1 1833,-20 0-1884,16-1 1066,-8-1-1082,-10-6 0,-17 6 0,-23-4 0</inkml:trace>
  <inkml:trace contextRef="#ctx0" brushRef="#br0" timeOffset="55238">20881 11838 21433,'-5'-46'1496,"6"3"-958,10 19-90,10-5-241,11-6 31,4 3 0,6-2-213,-3 4 0,3-2-777,-1 2 1,4-2 0,0 0 753,-1 2 0,0 2 0,1-1 12,6-2 1,1-1 0,1 1-4,2 1 1,2-1-1,-1 3-378,1 1 0,0 1 0,-1 2 389,-3 3 1,-1 1-1,0 2-22,-5 2 0,0 1 0,-2 2 0,14-4 0,-2 1-155,-11 4 1,-3 1 154,-7 1 0,-2 1 135,23-5 86,-8 1 87,-2 0 1597,-11 2-1569,-8 3 1790,-14 3-2294,-8 2-576,-4 1-3351,-4 0 4107,-12-2 1,9 2-1,-9-2 1</inkml:trace>
  <inkml:trace contextRef="#ctx0" brushRef="#br0" timeOffset="56466">23381 10831 22817,'-22'-32'302,"0"0"1,-25-16-1,5 63-508,-6 11 346,-1 16-42,25-17 0,3 2-73,1 1 0,3 1 187,-7 31-170,18-22 0,8-1 42,15-9 0,7-3-78,21 21-82,-7-38 1,2-9 109,22-23-15,-31 4 1,-2-4-280,-1-7 0,-2-3 279,-2-5 1,-3-2-4,-1-7 1,-4-4-956,-1-7 0,-2-4 940,-6 15 1,-1-2 0,0-1 41,-1-1 0,-1-1 0,-1 1-284,-1 1 1,0 1 0,-1 2 332,1-12 1,-2 5 92,0 17 0,0 3-56,0-6 112,0 23-387,-3 9 451,-4 31-303,0 15 1,1 8-3,0-2 0,1 3 400,1-3 1,1 3-1,0-1-406,1 7 1,1-1 5,0-3 0,0-1-9,2 2 1,2-2-9,3-6 1,2-2 379,2 0 0,5-2-574,15 3 1,6-5 78,-8-12 1,3-4 97,10 2 1,2-6 27,20-10-261,-3-18 351,-7-9-72,-8-17 128,-9-10-9,-19 8 1,-4-2 188,1-21-225,-7 23 0,-3 3-50,-10-3-45,-7 19-17,-11 11 985,-8 22-968,-2 16-39,11 8 0,5 9 11,6 3 0,5 2-265,3 0 1,6-1 171,8-4 1,9-6-116,32 1 113,-20-27 0,2-4-84,2 0 0,0-5 124,2-7 0,-1-6 80,-1 0 0,-1-7 101,9-26 0,-5-13 18,-15 6 0,-4-6 0,-1 0-546,1 3 1,-1-1 0,-3 0 552,-5-5 1,-3-1-1,-1 7 126,-3 7 1,-1 6 14,-2-25 21,-2 23 171,-3 16-540,-1 11 79,-5 63 50,3 4-203,2-1 0,1 4 158,3-6 0,1 0 174,-1 0 0,1 1-205,0 3 1,2 0 21,0-4 1,2 0-79,1-1 0,2 1-472,1-5 1,2-1 124,-1-4 0,2-2-616,8 24-1078,-2-16-12,-2-16 212,-7-16 2260,-4-33 1,-3 12 0,0-17-1</inkml:trace>
  <inkml:trace contextRef="#ctx0" brushRef="#br0" timeOffset="57177">24524 10454 26054,'52'-36'-89,"-6"20"-12,-25 61-488,-5 9-77,-8 5 151,-4 0 95,-12-3 341,-7-7 74,-14-7 10,-5-10 135,-1-11 292,4-9 301,8-6-77,10-5-488,8-10-39,16-6-90,12-12-28,22-6-296,-17 15 0,2 0 259,5-2 1,1 1-53,2-1 0,1-1 22,0 1 0,0-1-37,-2 0 0,0 0 93,-4 0 0,-2-1 29,21-18 10,-16 2 112,-16 6-240,-18 5 83,-18 13-135,-14 14 136,-11 21-1,-4 17 0,22-13 1,2 1-123,1 2 0,3 2 117,-9 26-179,13-1 55,10-10 18,19-8 664,11-13-522,7-14 1,4-7 24,21-10-152,-18 0 0,-1-5 444,12-22 95,-6-9-157,-8-3 106,-18 15 0,-3 0-145,4-10-262,-4 4 21,-13 34-44,-7 21 44,-2 12 307,-4 10-603,2 0-197,3-3 6,3-3 425,1-15 28,5-4 68,4-15-6,8-11 11,6-7 6,5-11-6,5-4-22,13-9-34,-3 15 17,-1 3-5,-11 18-57,-8 14 56,4 3-694,6 9-941,7-1-1249,7-2-936,15-8 3742,-17-6 0,-1-3 0,6 0 0,6-2 0</inkml:trace>
  <inkml:trace contextRef="#ctx0" brushRef="#br0" timeOffset="58237">26180 10347 24368,'-44'-18'267,"1"-1"0,1 6 0,5 11-65,-4 35-197,0 17 40,17-12 0,1 3-23,9-4 1,2 0-20,-2-2 0,7-3 98,19 7 16,16-30-117,17-13 101,8-14-79,-13-11 1,0-6 49,-11 4 1,-2-4-601,10-17 1,-4-4 599,-13 9 1,-4 1 19,0-7 1,-3 0-65,-1 2 0,-2 0 148,-3 5 1,-1 0 49,-1 4 1,-1 2-14,-1-19-213,-1 18-302,-2 21 285,-3 25-17,-4 22-61,-3 25 75,4-17 1,1 2 178,1 4 0,2 2-302,-1 0 0,3 1 34,2 0 0,2-2-101,2-2 0,3-3 42,3-3 0,3-2-51,22 19 121,-7-32 0,3-4 98,18 3 0,15-23-122,-25-15 122,-6-17 101,-7-8 22,-10-4-123,-6 0 152,-8-6-321,-10 27 164,-8 1-141,-13 43 107,-4 14-96,-2 22 52,18-21 1,2 0-19,-5 32-84,8-6 326,13-10-180,14-15 78,10-13-5,13-11 67,5-9 16,2-12 197,-2-10 28,-4-12 11,-6-5 50,-6-3-67,-6 3 135,-7 6-354,-6 10-117,-6 10-123,-3 8 458,-1 7-531,-1 10-145,-3 5-197,0 8-482,-2 6 309,9-11-45,17-3 515,2-20-33,15-8 151,-10-7 123,0 0 0,-3 3 185,-1 6-23,-3 13-156,-2 7-12,1 9-285,1-3-410,6-7 376,8-4 263,-3-17 1,2-6 397,16-15-194,-14 3 1,-1-6 526,-4-15 1,-4-3-1117,-6 10 0,-1-1 588,-4 4 1,0-3 0,-3 2-8,-1-6 1,-2 1 24,-1 1 1,-1 1-37,-1 5 1,-1 2-124,-1-19-45,-1 26 39,-3 22 204,0 34-226,-3 19 28,2-9 0,1 2 327,-2 5 1,0 1-357,2 1 1,-1 1-3,1-2 1,0 0 114,2 6 1,0-1-24,6 17 1066,7-11-651,1-43-224,5-28-56,1-14-171,-2 2 0,2-3-523,14-17-320,-11 15 0,0 2-8189,8-6 9007,-3 5 0,-15 18 0,-6 5 0</inkml:trace>
  <inkml:trace contextRef="#ctx0" brushRef="#br0" timeOffset="59875">28214 9724 22459,'0'51'14,"0"0"1,0-4 0,-1-2-15,1 12 0,-1-8 40,1-10 1057,0-12 354,2-14-796,2-16-139,5-16-80,4-16-94,1-12-96,2-7-178,-1-3-337,-1 3 308,-1 5-39,-5 10-1798,-1 15-851,-5 11 565,2 32 2084,4 30 0,-4-16 0,3 10 0</inkml:trace>
  <inkml:trace contextRef="#ctx0" brushRef="#br0" timeOffset="60592">28845 9759 24172,'-45'6'-6,"0"-1"1,3 2-1,4 7-5,12 20 0,5 4-23,-7 15 20,14-19 0,2-2 14,9-1 163,24-11 27,0-10-184,19-16 106,-8-11 157,0-13-12,-6-6 97,-4-4-24,-7 1-162,-5 1 50,-3 7-162,-5 6-56,-1 10-100,-1 8-57,0 7 157,0 12-6,0 8-117,0 12-28,0 1-68,8-1 163,4-6 45,10-7 22,3-10 79,3-5 61,12-19 45,-7-3-28,5-17-33,-12 1 139,-1-11-112,-9 16-162,-1 0-319,-12 21 235,4 24 79,0 2-264,9 17 95,2-7 6,5-4 34,5-4 134,0-8 5,3-6 163,9-15-117,-9-4 89,5-13 78,-14-2-50,-2-2 11,-1 0-22,-3 4-22,-3 5-242,-4 7 40,-3 18 0,-2 9-611,1 15-734,4 4-2592,9-7 4004,12-7 0,-12-10 0,3-5 0</inkml:trace>
  <inkml:trace contextRef="#ctx0" brushRef="#br0" timeOffset="60719">29413 9100 11799,'15'36'0,"1"1"0,8 21 0</inkml:trace>
  <inkml:trace contextRef="#ctx0" brushRef="#br0" timeOffset="61876">30014 9561 23276,'-42'11'-157,"0"-1"0,2 3 1,6 6-124,15 8 0,4 4-63,-13 29-1062,9-6 1136,9-9 619,10-12-232,12-13 853,22-16 81,14-31-329,-1-1-477,-24 3 0,-3-2 303,-1-14-173,-3 4-157,-7 5 426,-2 10-645,-4 10-190,-2 7 190,0 12-208,2 8-61,2 8-28,7 6-212,5-4 167,8-5-106,7-10-314,5-8 106,2-18 40,-1-12 398,-4-19 67,-7-13 181,-14 6 1,-3-2 84,-3 10 0,-3-1-414,2-17 0,-3 0 585,-2 17 0,-2 3 112,2 3 0,-2 1-60,-2 1 1,-1 5-260,-1-3-85,-12 54 6,8 29-3,2-2 0,2 4-588,3-6 0,1 1 529,-1 0 1,2 0-79,-1-1 0,2-1 311,1-5 1,2-2-352,3 23 130,10-14 1198,5-28-638,0-19-23,4-25 1189,-3-11-1214,-5 11 1,2-1 37,17-14-500,10 5-51,-14 34-49,-3 24 16,-9 17-303,0 10-122,-4 4 32,-10-15 1,-2 0 302,-2 13 51,-14 7 123,-13-30-33,-12-11 38,-6-6-10,5-6-79,6-10-768,14-7-487,7-15-605,23-3 1,9-6 478,12-14 1,4-4 569,-10 18 1,1-1-1,2 0 895,4-5 0,1 0 0,-2 2 594,4-7 0,-4 2-82,-2 3 1,-1 1 330,-7 6 0,-2 1 1286,10-17-561,-17 17-761,-8 19-634,-14 17-10,-6 20 61,-11 17-96,-5 19 504,14-22 1,1 2-575,-1 3 1,2 1-59,0 1 0,3 3 45,0 13 0,6 3-6,8-7 0,5-1-39,1-1 0,5-6 0,8-10 0,5-10 372,28-8-366,2-14 162,1-20-10,-5-14-4,-30 8 0,-2-5 179,2-17 1,-5-4-200,-6 13 1,-2-1 61,0-10 0,-3 2-151,-5-2-45,-10 19-34,-6 14-27,-12 19 587,-7 16-529,9 7 1,2 7-32,5 4 0,4 2 17,-2 0 1,5 0-35,12-4 1,7-3-437,23 2-376,22-10-949,-15-16 0,5-6 1812,21-9 0,-2-3 0,-26 7 0,-2-1 0,7-7 0,-1-1 0</inkml:trace>
  <inkml:trace contextRef="#ctx0" brushRef="#br0" timeOffset="61999">32004 9193 22313,'-44'33'-930,"1"1"0,7-11 0,8-3 0,16-3 1</inkml:trace>
  <inkml:trace contextRef="#ctx0" brushRef="#br0" timeOffset="62441">29562 10370 28199,'59'-28'-63,"0"1"0,0-1 1,1 2-1,0 0 1,-1 5-286,-8 7 1,-1 4 0,-1 1-1190,-2-1 1,-1 0-1,-2 1 28,8 0 0,-4 1-160,-11 2 0,-4 0-146,10 3-3910,-18 2 5468,-27 11 257,-35 7 873,-2-1 1,-6 2-652,5-4 0,-3 2 0,-1-1 341,-3 2 1,-2-1 0,-2 2 498,-10 5 1,-2 1-1,4-1-40,1-1 1,4 0-54,-6 2 0,8-1 1643,18-4-1666,11-5-5,12-3-280,37-5-347,36-3-554,-19-6 1,8-2-1,4-1 1,-4 0-1237,3 1 1,-2 0 0,3-2 420,1 0 1,4-2-1,-1-1 1,-7 2-1999,7-3 0,-7 0 3053,-10 1 0,-6 0 0,-2 2 0,-17 2 0</inkml:trace>
  <inkml:trace contextRef="#ctx0" brushRef="#br0" timeOffset="67813">14182 11640 23153,'0'-30'2173,"0"7"-1691,0 19-191,2 0-263,24-14-207,15-2-143,1 3 1,11-4 0,1 1-141,2-1 0,2 0 1,1 0 256,-10 3 1,0 0-1,1-1 1,-3 1 151,10-4 1,-3 0 0,-7 2 119,-8 1 1,-7 1 72,5-11-6,-27 14-128,-31 0-18,-18 9 12,-5 1 101,-2 5 95,25 0 546,11 2-490,6 1 73,16 1-51,24 2-145,16 0-28,-1 0-96,-6 2-5,-23 0 95,-8 3-89,-5 5 22,-6 3-11,-3 4-152,-21 15-889,2-10-1564,-17 7-807,11-18 3395,5-6 0,10-6 0,4-3 0</inkml:trace>
  <inkml:trace contextRef="#ctx0" brushRef="#br0" timeOffset="68578">15391 11290 23226,'17'-40'84,"-1"-1"0,-1 3 0,-1 3 33,4-9 68,-4 2 426,0-8-259,-7 21-352,-1 0 6,-6 22-6,0 10 0,0 12 0,0 14 0,0 10 6,0 8-6,2-1 50,8-3-5,6-8-6,10-10 11,3-10 18,1-8 245,2-6-111,-1-11 375,10-19-39,-4-14-493,2-6-45,-15 16-51,-9 15-150,-5 14-18,-2 12 29,3 4-163,-1 8-236,8 9 388,-2-10 117,8 0 78,-4-14-11,2-4 17,2-6 0,15-10 12,3-2-24,11-1-1511,-13 9-2235,-7 1 3758,-14-10 0,-10 8 0,-2-5 0</inkml:trace>
  <inkml:trace contextRef="#ctx0" brushRef="#br0" timeOffset="68731">15839 10548 19221,'53'28'-1211,"-1"0"0,-13-8 0,-7-3 0,-9-3 0</inkml:trace>
  <inkml:trace contextRef="#ctx0" brushRef="#br0" timeOffset="69488">16657 10909 24755,'-4'-41'243,"1"1"1,-8-23-278,-5 55-89,-6 11 123,-8 13 0,-5 14-123,-3 13 16,2 8-55,6 0-6,9-2 112,10-10 11,11-10 45,16-15 51,11-7-4,4-19 1,4-10-23,0-8 0,0-3 76,2-6 0,-3-2-365,-4-7 1,-7 1 372,-9 10 0,-4 2-11,-3 0 0,-1 0-47,0-31 67,-4 9-118,-4 12-247,-11 17 129,-7 47 118,-2 13-31,12 1 1,3 4-102,4-3 1,1 0 27,2 0 0,3 1-42,2-2 1,4 0 142,11 6 1,8-5-174,6-11 0,3-4 150,1 3 1,1-7 25,-1-14 0,-2-8 67,9-16 135,-9-17 212,-9-7-223,-7-1 100,-10 1-11,-5 0-280,-4 23-162,-3 2 402,-2 30-442,-1 27 68,1-1-79,10 17-554,31-16-235,27-17 895,-31-14 1,1-4 50,3-7 0,-3-6 56,10-23 134,-7-10-575,-7-7 985,-8-8-262,-14 29 1,-2-1 277,0-14 0,-3 1-196,0-16-227,-2 26 1,-1 5-138,0 11 0,-2 23 34,0 26 0,-2 34-32,3-19 1,0 7-162,0 1 1,1 5-1,0 0 39,2-4 0,2 0 1,-1-1-569,-1 2 0,0 0 0,1-4-158,5 10 1,0-6-2124,3 9-616,-2-17 3585,-3-17 0,-3-18 0,-1-7 0</inkml:trace>
  <inkml:trace contextRef="#ctx0" brushRef="#br0" timeOffset="70450">17584 10686 26122,'39'-5'-440,"1"0"0,26 7-171,-47 41-212,-8 3 67,-6 1 426,-16-1 145,-7-7 185,-15-6 207,-3-13 465,2-9 1081,3-10-1148,16-13-218,10-6-303,23-11-17,16-4-67,18-1-236,-22 16 1,1 0 210,2 0 0,0 1 25,0 1 0,0 0-51,27-13 15,-10 5 69,-14 6-16,-13 4-168,-13 6 45,-30 4 94,-3 7 433,-22 8-427,10 6 6,4 10-2,10 1-21,9 1 18,8-1 5,39-3 5,24-11-5,-24-10 0,1-3 31,4-5 0,-2-4-31,11-13 196,-9-5-95,-6 1 218,-5-6-403,-12 13-107,-3 2 12,-11 17 28,-3 13-336,0 8 145,-2 9 207,1 2-162,-1-2 135,2-6 162,0-8 129,16-9-45,-1-9-45,16-11 23,-2-8-57,17-21 68,-2 2 28,4 2-202,-18 17 67,-13 14 6,-8 15 28,6 17 12,-2 1-24,5 10 7,5-8 10,6-11 7,0-3-12,1-11 39,-8-4-39,0-3 0,1 0-51,10-5 40,2 2 17,0 1-1,-5 1 74,-9 1-46,-3 0-33,2-1 157,-2-4-106,2-4 336,5-16-141,-7-17-207,-1-3-33,-11-12 33,-16 11-28,-7-5-11,-14-2-126,4 18 0,-3 3-737,-16-10-711,14 20 0,-2 9 1574,-22 41 0,25-15 0,-1 22 0</inkml:trace>
  <inkml:trace contextRef="#ctx0" brushRef="#br0" timeOffset="70628">19199 10508 18224,'0'0'0</inkml:trace>
  <inkml:trace contextRef="#ctx0" brushRef="#br0" timeOffset="70931">17559 11379 27919,'52'-12'2,"0"0"0,0 0 1,0 0-1,2-1 1,0 0-1,-1 1 1,0-1-82,-2 2 1,-1 0 0,-1-1-1,0 1-1668,15-4 0,-1 1 1,-3-1 1471,-7 3 1,-2 0 0,-1 1-813,16-5 0,-6 1-529,-22 5 1,-4 1-598,15-3-422,-60 10 2635,-24 12 0,-6 3 0,-4-5 0,10 3 0,0 0 0</inkml:trace>
  <inkml:trace contextRef="#ctx0" brushRef="#br0" timeOffset="71133">17720 11450 21640,'62'-15'128,"0"-1"1,1 1 0,-1-1 0,0 1 0,-2 0 0,-2 1 0,-2 1 0,0-1-792,3 1 0,1-1 0,-3 1 0,-6 2 663,7-1 0,-7 2 25,-12 1 0,-4 1 767,13-3-904,-4 1-639,-22 5-1451,-2 0 2202,-38 13 0,12-6 0,-12 6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07T12:45:24.623"/>
    </inkml:context>
    <inkml:brush xml:id="br0">
      <inkml:brushProperty name="width" value="0.09071" units="cm"/>
      <inkml:brushProperty name="height" value="0.09071" units="cm"/>
      <inkml:brushProperty name="color" value="#FF0000"/>
    </inkml:brush>
  </inkml:definitions>
  <inkml:trace contextRef="#ctx0" brushRef="#br0">14166 6794 13189,'-42'-18'2666,"7"4"-1798,26 14 45,1-1 44,2 1-245,0-1 44,2 0-45,-1 0 84,3-2 393,-2-5-751,0 2-168,0-5-135,0 3 118,0 0-246,2 1 95,-1 1 61,2 2 90,1 0-61,0 2-91,0 0 85,0-1-140,16-2-6,2 0 42,14 0 1,6 2-40,-3-1 0,2 1-793,25-1 1,6 1 810,-18 1 0,2-1 0,1 1-1019,10 0 0,2 0 1,1 0 969,-12 0 0,1 0 0,0 1 0,0-1-11,0 1 0,-1 0 0,1 0 0,-3 0-274,12 0 0,-2 0 0,-3 0 272,-8 0 0,-2 0 1,-2 0 1,14 0 0,-4-2 123,-16 0 0,-2 0 521,19-2 917,-29 0-1326,-22 3 2656,-5 1-3966,-2-1 550,16 2 525,21-1 0,-13 1 0,8 0 0</inkml:trace>
  <inkml:trace contextRef="#ctx0" brushRef="#br0" timeOffset="881">19342 6789 25018,'34'-2'237,"0"1"0,11-1 1,4 1-236,15 0 1,4 1-1326,-12-1 1,3 0 0,0-1 1344,7 1 0,0-1 1,1 0-23,0-1 0,0 1 0,-1 0-162,-8-1 0,0 0 1,-3 0 191,-7 1 0,-2 0 0,-1-1 266,14-1 1,-4-2-266,-19 2 0,-3 0 467,30-5 79,-35 2 72,-9 2 1614,-9 1-2078,-6 2 1695,-4 0-4361,0 1 1278,-2 7 1203,-10 7 0,8-5 0,-7 3 0</inkml:trace>
  <inkml:trace contextRef="#ctx0" brushRef="#br0" timeOffset="4441">12894 7856 26777,'34'-9'201,"18"2"1,18 0 0,4 1-226,-13 0 0,3 1 0,3 0 0,3-1-785,-17 2 1,3 0-1,2 0 1,2-1-1,-1 1 1,-1-1-1,-1 1 771,2 0 1,-2 0 0,-1 0 0,1 1-1,1-1 1,2 0-25,3-1 0,3 1 1,2-1-1,0 0 1,0 0-1,-3 1 1,-3-1-193,8 0 1,-5 1-1,0-1 1,-1 1-1,3-1 242,-5 0 1,2 0 0,1 1 0,-1-1 0,-2 0 0,-5 0-68,7-1 0,-3 1 1,-4-1-1,-4 1 79,-4 1 0,-4-1 0,-2 0-30,24-3 0,-11 1 282,-21 1 1587,-12 1-1604,-7 1 2189,-5 2-2860,-4 1 1120,26-4 0,-23 4 1,21-4-1</inkml:trace>
  <inkml:trace contextRef="#ctx0" brushRef="#br0" timeOffset="15118">4347 10205 24407,'14'40'45,"-1"-1"-45,-3-9 0,0 0 0,-1-4-5,1 1 5,-3-11 0,-1 0 39,-3-13-28,1-1 56,2-2 202,5-2 67,9-9-230,11-12-5,13-17-419,-15 14 1,2-2 320,4-4 0,1-2-567,4-2 1,2 0 563,0-1 0,1 1 0,0 1 0,0 1 14,-4 3 0,0 1-11,5-3 0,-2 1 162,-12 10 0,-3 1-14,22-16 383,-33 24-994,-13 10-2338,-3 3-1173,-7 8 3971,-4 9 0,1-5 0,0 2 0</inkml:trace>
  <inkml:trace contextRef="#ctx0" brushRef="#br0" timeOffset="16293">12237 11045 22750,'-35'-11'1030,"7"1"-593,34 6-191,2 0 404,23-5-460,2 4 74,31-4-850,-23 5 1,4 2 619,18-1 0,6 0-449,-14 1 0,2 0 1,6 1 424,-5 0 0,5 0 0,3 1 0,1 0 0,0-1-415,-10 1 1,2 0 0,-1-1-1,1 1 1,0 0 0,0-1 404,1 1 0,1 0 0,0 0 0,-1 0 0,0 0 0,-1-1-266,7 1 1,0 0 0,-1-1 0,-3 1 0,-2-1 265,-5 0 0,-3 0 0,-1-1 0,-1 1-13,17-1 0,-1-1 0,-1 1 14,-5-1 1,0 0 0,1 0 50,-11 0 0,2 0 0,-2 1 1,-1-1-31,3 0 0,-3 0 1,1 0-23,3 0 0,1 0 0,-6 0 5,-6 0 1,-5 0 112,17-1 1068,-31 1-772,-12 2 2027,-7 1-2167,-3 0 2201,0 0-2470,0 0 816,2 0-1224,0 0-4364,1 0 4767,-2 0 0,1 0 0,-2 0 0</inkml:trace>
  <inkml:trace contextRef="#ctx0" brushRef="#br0" timeOffset="16926">18716 11014 24055,'57'-15'136,"-1"-1"0,1 2 0,-2 3-111,-9 7 1,-1 2-955,3 0 0,1 0 946,0 0 0,0 2 8,-1-1 0,-2 1-25,-4-1 0,-2 2 579,26-1-691,-15 0 188,-73 0 0,26 0 0,-51 0 0</inkml:trace>
  <inkml:trace contextRef="#ctx0" brushRef="#br0" timeOffset="22031">9280 12346 12006,'1'-31'348,"1"2"-348,7 21-152,-2-2-262,0 1-252,-2 1 117,-1 0-123,-1 1-331,-1-3-968,-2 3 1971,0-2 0,0 5 0,0 1 0</inkml:trace>
  <inkml:trace contextRef="#ctx0" brushRef="#br0" timeOffset="22401">9264 12177 10035,'-10'-3'4918,"2"1"-3977,8 2 689,0 0-986,-29-8-96,21 6-60,-21-6 420,29 8 631,0 0-345,10 0-628,12 0-174,30 0-243,-3 0 0,12 0 1,4 0-535,-15 0 0,4 0 0,2 0 0,1 0 0,2 0 401,1 1 0,2-1 0,2 0 0,0 0 0,-1 0 0,-1 0-441,4 1 0,-1-1 0,-1 0 0,-1 0 1,-2 0 439,6 0 0,-1 0 1,-4 0-1,-6 1-12,10-1 0,-7 0-47,-13-1 0,-4 1 145,14-3 369,-15-4 203,-22-2 945,-5-2-2173,-24 1 2121,-12 3-3661,-11 0-1002,-8 3 3097,-15 7 0,1 0 0,12-1 0,-1 2 0,0 0 0</inkml:trace>
  <inkml:trace contextRef="#ctx0" brushRef="#br0" timeOffset="22752">9387 12350 24598,'40'-3'347,"-1"0"1,13-2-1,3 0-275,-7 1 1,3 1 0,3-2-1772,9 0 0,2 0 1,2 0 1712,-12 2 0,2 0 0,-1 0 0,1 0-12,0-1 1,0 1 0,1 0 0,1 0-99,-4 1 1,2-1 0,1 0 0,-2 0 0,-4 1 95,12-1 0,-5 0 0,1 0 56,5-1 1,2-1 0,-11 1-43,-15 1 0,-6-1 305,19-4 84,-13 2 2495,-4-2-2579,-18 3 1185,-3 1-3178,-15 3-1431,1-1 3105,8-5 0,-5 4 0,4-3 0</inkml:trace>
  <inkml:trace contextRef="#ctx0" brushRef="#br0" timeOffset="23971">15064 12186 20229,'-38'0'2123,"1"0"0,-19 0-1681,56-1 712,61-7-947,-11 4 0,10-1 1,1 0-1483,3-1 0,2 1 0,3-1 1276,-15 2 0,2 0 0,2 0 1,0 0-1,-3 0 18,4 1 1,-2-1-1,-2 0 1,1 1-12,0 0 1,-2 0-1,1 0 1,-2 0-9,15-1 0,-1 0 0,-3 0-64,-6 0 1,-1 1 0,-3-1 78,-5 1 0,-3 1 0,0-1 2,17-2 0,-3 0-1,-14 1 1,-4 0 28,22-5-45,-34 1-286,-30 0 2056,-21 1-3154,-19 1-2414,-17 3 1,-11 3 3797,16 5 0,-2 2 0,2-2 0,-12-2 0,3 0 0,8 7 0,0-1 0</inkml:trace>
  <inkml:trace contextRef="#ctx0" brushRef="#br0" timeOffset="24525">15195 12353 18218,'-50'6'2246,"1"1"0,6-1 0,8-2-1304,16-2 385,11-1-1064,53-6-39,19-3-202,-23 4 1,5-1-1,2 1-971,4-1 1,1 0-1,2 0 966,8 0 0,1 1 0,1 0-16,-14 1 0,0 0 1,0 1-1,0 0 14,14-1 0,0 0 0,3 0-3,-5 0 1,5 1 0,-1-1-1,-5 0-12,-2 0 0,-4 1 0,2-1 8,-7 0 1,2 1-1,-1-1 1,-6 0 215,12-3 1,-9 1-225,17-1 61,-10-4-61,-34 4-67,-11-2-319,-8-3-538,-19 0 2005,-16-1-3764,-12 5 0,-11 1 1000,-2 2 1,-6 1 0,-4 0 371,14 1 1,-5 0 0,-1 0 0,0 0 0,2 0 1310,-10 0 0,1 1 0,0 0 0,1 0 266,-2 0 0,0-1 0,3 1 1,4 0 289,8 0 0,4 0 0,2 0 78,-14 0 0,4-1 136,10 1 0,4 1 785,1-1 0,4 1-132,-7 0-409,3 0 677,48 0-1052,40 2-404,3 0 1,10 1 217,-10 0 0,5 0 1,6 0-367,-3-1 0,6 1 1,4 0-1,1-1 0,-1 1-432,-9-2 1,1 1 0,0-1-1,1 0 1,0 0 0,-1 0 344,2 1 1,0-1 0,0 0 0,-1 1 0,0-1 0,-2 0-234,6-1 0,0 0 0,-1 0 0,-4-1 1,-5 1 233,6-2 1,-5 0 0,-3-1-277,15-1 1,-4 0 274,-17-2 0,-4 1 1139,14-5-764,-23 2 2390,-13-6-3045,-12 4 573,-16-3-293,-26 2 0,13 7 0,-10-1 0</inkml:trace>
  <inkml:trace contextRef="#ctx0" brushRef="#br0" timeOffset="30080">10229 15488 25965,'54'-11'64,"0"0"0,-9 5 1,2 0-1,2 1-62,9 2 0,2 2 0,3 0-1417,-9 0 0,2 1 0,1-1 0,0 1 1427,3-1 1,2 1-1,-1 0 1,1 0-12,-2 0 1,0 0-1,1 0 1,3 0-209,0 0 1,4 0-1,1 0 1,-1 0-1,-5 0 191,-2 0 1,-4 0 0,-1 0-1,2 0 67,-3 0 1,3 0-1,0 0 1,-3 0-1,-6 0-51,2 0 0,-6 0 0,-2 0-147,11 0 1,-6 0 154,-11 0 1,-3 0 1708,28 0-1336,-21 1 2494,-8-1-2724,-19 1 1547,-12-1-1614,4 2 714,2-1-798,5 4-1585,9 1-1361,-5-3 2946,7 2 0,-16-5 0,0 0 0</inkml:trace>
  <inkml:trace contextRef="#ctx0" brushRef="#br0" timeOffset="31985">3665 16729 23971,'5'54'246,"0"-4"-196,3-17-50,-1-4 157,-1-5-78,3-6 257,1-8 219,8-4-51,9-10-163,16-13-260,-11 0 1,3-4-1172,12-8 1,4-5 1117,-8 6 0,3-3 0,1-1-25,6-3 1,2-1 0,1 0 8,-12 7 1,1 1 0,0-1-1,-1 0-12,11-6 0,0 1 0,-2 1 0,-8 6 0,-2 1 0,-1 2-3,6-4 1,-4 3-52,13-4 54,-15 8-403,-5 4-3596,-16 9 3999,-10 18 0,-10-5 0,-10 14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07T12:46:38.026"/>
    </inkml:context>
    <inkml:brush xml:id="br0">
      <inkml:brushProperty name="width" value="0.09071" units="cm"/>
      <inkml:brushProperty name="height" value="0.09071" units="cm"/>
      <inkml:brushProperty name="color" value="#FF0000"/>
    </inkml:brush>
  </inkml:definitions>
  <inkml:trace contextRef="#ctx0" brushRef="#br0">2491 6370 18246,'-27'-42'1434,"5"8"-902,22 31 118,0 0-432,0 2-330,0 0 107,3 0 5,19-3-62,9 1 67,1-1 1,5 1-798,12 1 0,5 0 799,-3 0 1,5 0 0,2 0-472,-6 1 1,1 0-1,3 0 1,5 0 455,-2 0 1,6 1-1,2-1 1,3 1-1,-1 0 1,-1-1-278,-9 1 0,-1 0 0,0-1 0,0 1 0,1 0 1,1-1-1,1 1 278,0 0 0,2 0 0,1 0 0,1 0 0,-1 0 0,-1 0 0,-2 0 0,-3 0 8,13 0 0,-3 0 0,-3 0 0,-2 0 0,-2 0 23,3 0 0,-1 0 0,-5-1 0,-8 0-184,0 0 0,-8 0 166,14-3 940,-24 1-335,-14 0 1445,-5 0-1642,-7-2 1388,-2 2-3645,0 0-553,8 2 2396,14-1 0,-11 2 0,4-2 0</inkml:trace>
  <inkml:trace contextRef="#ctx0" brushRef="#br0" timeOffset="803">9004 6324 18997,'61'-4'277,"0"1"0,-16 1 1,1 1-1,0-1-233,1 2 1,2 0 0,1 0-883,9 1 1,3-1 0,7 0 837,-18 0 1,3 1 0,4-1 0,1 0 0,0 0 0,-1 0-434,0 0 1,0 0 0,1 0 0,-1 0 0,1 0 0,-1 1 426,1-1 1,0 0-1,1 0 1,-1 0-1,-2 0 1,-1 0 5,2 0 0,-1 0 0,-2 0 0,-3 0 0,-4 0 131,1 0 1,-4 0 0,-3 0-171,8 0 0,-5 0-90,14 0-1260,-26 0 1538,-68 4 1,-13 2 0,29-4 0,-30 3 0,0 0 0</inkml:trace>
  <inkml:trace contextRef="#ctx0" brushRef="#br0" timeOffset="1068">9601 6522 21315,'65'-9'30,"0"1"1,0-1 0,-13 3 0,1 1 0,0-1 0,1 2-1140,1 0 1,1 1 0,0 1 0,0 0 1102,1 0 1,1 0-1,0 0 1,-1 1-7,-3 0 1,0 0 0,-1 0 0,-1 0 175,10 0 0,-2 1 1,0 0-195,-2-1 0,-1 0 0,-5 1 97,4-1 1,-5-1 324,-5 1 0,-8-1 891,-8-2-987,-23 0-296,-4 2-593,-10 0 859,-2 1-266,-9 4 0,8-2 0,0 3 0</inkml:trace>
  <inkml:trace contextRef="#ctx0" brushRef="#br0" timeOffset="32376">10706 8331 20599,'43'-10'429,"1"0"0,-3 1 1,3 1-253,5 4 1,6 1-1,1 0-145,5-1 0,2 0 0,2 0-1269,-4 1 1,3-1 0,0 0-1,-4 0 1239,1 0 0,-3 1 0,-4-1 1,6 0 0,-8-1 1286,-3 1-1289,-4 0 0,-10-1 623,-11 2-1323,-13-1-628,-7 2-1444,-23 1 3490,-27 0 0,17 1 0,-13 0 1</inkml:trace>
  <inkml:trace contextRef="#ctx0" brushRef="#br0" timeOffset="32639">10951 8360 22638,'24'4'1372,"14"-1"-1339,26-7-689,-25 2 0,2-1 656,3-2 0,2 0 16,-2 0 1,4 1 0,-1-1-67,18-2 1,0 0-216,-19 1 0,1 1 0,-5 0-217,1 0 1,-7 1-2152,-2-1 2633,-48 4 0,9 1 0,-14 0 0</inkml:trace>
  <inkml:trace contextRef="#ctx0" brushRef="#br0" timeOffset="38686">15022 9400 21791,'-41'-21'1715,"8"5"-1194,33 15 67,0-1-404,2 1-116,9-1-63,14 1 87,23 0 1,15 1-44,-10-1 0,7 1 0,5-1 0,3 2-512,-15 0 1,4 0 0,1 1 0,2 0 0,1 1 0,0-1 0,-2 0 472,-2-1 1,1 1-1,-1-1 1,1 0-1,-1 1 1,1 0-1,1 0-328,3 0 0,2 1 1,0 1-1,0-1 1,-1 1-1,-2-1 1,-2 0 351,6 1 1,-2 0 0,-2-1 0,-1 1-1,1-1-274,1 1 0,0-1 0,0 0 1,-1-1-1,1 1 240,-4 0 0,0-1 0,-1 0 0,1 1 0,2-2-101,-3 1 1,2-1 0,1 0-1,-1 0 1,-1-1 0,-2 1 160,13-1 0,-3 0 0,-2 0 1,0 0 65,-1-1 0,1-1 0,-4 0 0,-6 0 75,8 0 1,-12-1 1678,-15-6-1476,-24 6 1828,-6 0-2283,-2 2-1042,-3 0-3024,-4 1 4641,-19-4 0,14 3 0,-13-3 0</inkml:trace>
  <inkml:trace contextRef="#ctx0" brushRef="#br0" timeOffset="40096">3850 10579 25359,'60'-14'445,"-28"8"1,2 0-382,3 2 1,2 1-1785,11-1 1,4 1 1745,-11 1 0,2-1 0,4 1-25,3 1 1,5-1-1,1 0 1,-2 1-222,7-1 1,-2 0 0,0 1 174,1 0 0,1 0 0,-7 0 227,-3 0 0,-9 0-731,-3 0-90,-6-2-559,-13 1-1620,-20 1 3219,-47 0 1,24 1-1,-23 0 1</inkml:trace>
  <inkml:trace contextRef="#ctx0" brushRef="#br0" timeOffset="40375">3721 10829 25007,'60'0'65,"1"0"0,0 0 0,-1 0 0,-4 0 0,2-1 1,0 1-1,1 0 0,-1 0-1199,-2-1 1,0 1 0,1 0 0,-2-1 0,1 0 1131,12 1 1,1-1 0,-3 0-1,-7 0-71,-10-1 0,-5 0 0,-3 1 575,12-2 0,-5 1-505,-12-1 0,-2-1 1012,25-4-970,-27-5-728,-4 2-2582,-40-1 4085,-27 3 1,11 4 0,-7 0 0</inkml:trace>
  <inkml:trace contextRef="#ctx0" brushRef="#br0" timeOffset="66190">9717 16555 23231,'-18'-20'1787,"4"4"-1227,14 15-61,0-1-23,0 0-207,0-2-34,7-2-56,11-1-123,23-2 25,-4 4 0,4 0-978,21 0 0,6 0 897,-11 1 0,3 1 0,3 0-577,-9 1 0,3-1 0,1 2 0,1-1 582,2 0 1,2 0 0,0 1 0,1-1-6,-1 1 0,0 1 0,1-1 0,4 0 10,-11 0 0,2 0 0,3 0 1,0 0-1,-1-1 0,-1 1-1,6-1 0,-1-1 0,0 0 0,-1 1 0,0-1-9,-3 0 0,2 0 0,-2 1 0,-2-1 0,-3-1-15,16-1 0,-4-2 0,-11 1-128,-18-1 0,-6-1 166,16-6 38,-12 0-61,-5-1 1218,-8 2-6455,-9-2 5904,-7 1 0,-6 6 0,-2 1 0</inkml:trace>
  <inkml:trace contextRef="#ctx0" brushRef="#br0" timeOffset="67813">15256 16557 21562,'5'57'975,"4"-8"-768,8-25 364,27 0-380,-2-13-57,-9-4 1,2-3-803,29-6 768,-29-2 1,2-2 28,3-1 0,0-3-15,2-3 1,0-1-28,1-2 0,1-1 23,15-9 1,2-1-36,-5 1 1,-1 1-29,-2 1 1,-2 2 19,-10 7 1,-5 3-34,1 7-28,-3 10 44,-4 11-50,-1 10 0,3 9-67,-8-8 0,5-1-93,6-2 0,3-2 92,-2 1 1,3-4 250,2-6 0,1-4-261,20-5 78,-15-11 0,2-5 11,1-4 0,2-4-11,-10 2 0,2-2 0,-3 0 36,8-5 1,-2 0-32,-5 3 1,-4 5 78,8 3 186,-8 8-264,-7 10 50,0 24-67,2 12 11,-1 5 0,4-6 16,-3-23 18,7-7 0,7-7-23,6-15 39,6-7 138,-12-7 0,0-3-473,-11 8 1,-1-1 460,12-8 1,-2 1 58,12-4-11,-8 9 197,-6 12-415,-8 7 55,-4 9-61,-3 8 0,-1 6 51,18 16-26,-15-19 0,2-3-25,1 2 0,0-3 172,5-3 0,-1-5-172,20-9-68,-16-3 0,1-4 85,1-3 0,1-3-37,6-3 1,0-1-928,-10 2 0,-3 1-3618,9-9 4565,-24 8 0,-18 13 0,-4 3 0</inkml:trace>
  <inkml:trace contextRef="#ctx0" brushRef="#br0" timeOffset="69255">20242 16588 23136,'37'41'341,"-1"-1"1,-1-4 0,5-7-93,11-18 0,8-10-1249,-8-5 1,3-4 0,0-1 1000,-2 3 1,0 0 0,1-3 20,4-5 1,0-2-1,-6-2 276,-3 0 0,-3-3-410,-4 1 0,1-4 0,-1 0-45,16-11 1,-1 1 150,1 0 1,0 2 5,-9 6 0,-3 6 89,13 9-78,3 19-8,-28 2 0,0 3 28,3 5 0,2 3-29,3 5 1,6 2-114,7 0 0,7 1 0,3-2 119,-9-8 1,3-2-1,2-1 1,2 0-190,-3-2 1,2-1 0,2 0 0,1-2 0,-1-2 248,1-3 0,2-2 1,-1-2-1,-2-1 1,-2-2-44,0-1 0,-3-2 0,-2-1 1,1-3-15,3-2 0,0-2 0,-2-1 0,-6-1 11,-6-1 1,-6 0 0,1-1-9,19-7 0,-4-1-9,-20 6 1,-6 1 1369,7-2-1044,-4 5-62,-9 7-236,2 4 993,22 16-1004,-7-6 1,5 0-26,1 1 1,3 0 238,11-1 0,1-3-236,-11-2 0,-1-3-9,2 0 1,1-2 11,0-2 0,3-2-141,-7-2 1,2-3 0,0-2 152,-1 0 0,-1-2 0,-1 0-15,-1 0 0,-1 1 0,-1 0 0,10-7 0,-7 3 129,-2 1 5,-12 6 208,-5 3-213,-8 2 195,25-9-254,-12 5 0,3 0-67,2-2 0,1 1-72,10-3 0,-1 0 102,-7 4 1,-1-1-34,1 0 0,0 1 8,2-2 0,-2 1-8,0 0 0,-2 0 0,-3 0 0,0 0 11,1-1 0,-3 1-11,10-4-274,-10 3-1166,-29 5 1732,-32-5 0,17 5 0,-16-4 0</inkml:trace>
  <inkml:trace contextRef="#ctx0" brushRef="#br0" timeOffset="73290">18023 13754 23741,'-39'25'355,"0"1"0,0-1 0,0 4 1,1 1-1,4 4-199,7 1 1,4 3 0,-1 2-997,-6 8 0,0 3 0,0 1 940,4-9 1,1 1 0,-1 1 0,0 1-663,-2 2 0,-1 0 0,1 1 0,-1-1 626,-1-1 1,1 1-1,-1-1 1,-1 2-55,2-4 0,-2 2 0,-1 0 0,1-1 0,2-3 66,-7 10 0,2-4 1,0 1-74,-5 5 1,0 1 0,5-6-30,8-11 1,4-3 8,4-7 1,0 1-453,-2 7 0,2-2-96,-7 5 1183,-1 3-1374,16-46 2614,-5-55-2068,6 10 0,0-4 210,-1-4 0,1 0 379,-2-5 1,1 3-240,5 20 0,0 4 336,-3-23 440,5 14-664,2 20-11,3 11 208,7 19-74,3 17-286,1 9 1,0 8-73,1 8 0,0 3-17,0 1 0,0 0 93,-1-3 0,0-5-93,11 6 45,22-16 39,20-43-84,-31-2 0,-1-5-363,5-14 0,-4-5 66,-8 1 1,-2-1-399,0-1 0,1 0-1170,2-3 0,2 0 1865,11-8 0,-1 2 0,4-4 0,-19 22 0,1 1 0</inkml:trace>
  <inkml:trace contextRef="#ctx0" brushRef="#br0" timeOffset="73956">18502 14164 26766,'22'-26'138,"1"0"0,7-17 0,-2-3-119,-10 11 1,-1-2-506,5-13 0,0-1 545,-9 17 0,-1 0 165,-1-3 1,-2 2-225,2-4 69,-4 6-95,-18 70 1,-5 22-204,3-1-96,2-15 1,-1 7 0,2-7 140,1 19 4,5-13 645,3-15-381,19-16 0,16-31-56,10-11-147,-17 0 0,-1-4 122,-4 2 0,-1-1 106,-1 0 0,0-1-25,18-22-78,-5 8-6,-5 15-112,1 17 797,-9 20-708,0 15-33,-8 13-39,0 0-246,7 5 257,-2-22 559,16-9-397,6-47-66,1-2-12,-18 10 0,-1-1 117,9-8-83,-2 13-23,-2 9-11,-3 9 6,0 17-718,12 22-4939,4 9 5651,1-2 0,-14-16 0,-13-21 0</inkml:trace>
  <inkml:trace contextRef="#ctx0" brushRef="#br0" timeOffset="74093">18994 13228 19647,'40'5'0,"-1"-1"0,25 3 0</inkml:trace>
  <inkml:trace contextRef="#ctx0" brushRef="#br0" timeOffset="74873">19992 13645 24911,'-43'17'73,"0"0"0,0 2 0,6 4-71,12 6 1,4 2-263,-3 3 1,2 0 298,-1 1 0,2 0-36,3-2 0,2-1-3,-5 24 90,11-15 429,45-15-446,5-26-70,-1-8 0,2-8-221,0-9 0,-2-9 253,-8-1 0,0-7 0,0-3 0,-3 2-714,3-6 0,-2 0 0,-1-4 747,-2-1 1,0-3 0,-1-2-1,-5 5 38,-5 1 1,-4 3 0,-2 2-315,0-15 0,-3 5 350,-3 16 1,-2 5 193,-6-5-336,-4 24 434,-10 16-434,-10 29-39,11-1 0,1 6 927,-2 15 0,2 10-931,6 4 0,2 8 0,3-4-66,4-16 0,3-3 0,1 2-7,0 10 1,3 2-1,5-8 29,6-13 1,8-5-110,14 1 1,9-5 192,6-8 0,3-4 3,-1-1 0,0-5-144,1-15 1,-6-9 143,-19-7 0,-5-5 95,-2-7 1,-5-4 30,-2-3 0,-4-2-51,-3 0 1,-3-1 30,-2 2 1,-3 1-18,-3-24 387,-9 20-510,-21 33 1312,2 28-1278,-6 29-95,21 18-89,9-31 0,3 0 181,9 1 1,5-2-94,1-3 1,4-3-28,9-3 0,5-6-7,18-3 1,4-12 123,2-24 1,-1-11 35,1-1 1,-5-9-489,-17-2 1,-5-8 0,-6 0 459,-6 3 0,-4-1 0,-2-1 59,-1 0 1,-2-1 0,0 1 5,-3 4 0,0 1 0,-2 3 60,0-6 1,-1 4 158,-1-12 235,-7 32-510,-11 84-11,8-19 0,2 6-529,0 7 0,0 7 0,2 0 529,2 0 0,2 0 0,0 1 0,0 0 0,1 1 0,-1-1-8,2-6 1,0-2-1,0-1-9,0 15 1,0-4 269,0-16 0,0-2-1413,0 1 1,0-4-700,0 14-836,-3 3-183,-1-39 2878,-6-35 0,4 7 0,0-21 0</inkml:trace>
  <inkml:trace contextRef="#ctx0" brushRef="#br0" timeOffset="75606">21238 13440 27650,'50'13'-390,"1"0"0,-5 1 0,-9 9-854,-18 22 1,-10 6 61,-3-12 1,-4-1 607,-5 12 0,-11-2 254,-18-9 1,-11-6 1285,-5-9 1,-3-3-259,1 0 1,2-5 676,4-9 1,13-10-932,29-14-348,44-16-41,8 8 1,15-3-1,2 0-853,-13 5 0,3-1 1,0 0-1,-1 0 723,1 0 1,1 1 0,-2-1-1,-2 0 39,10-4 0,-4 0 0,-10 2-101,-16 5 1,-7 0 126,13-21 145,-17 2 199,-11 0-344,-13 8-50,-48 11 25,13 29 0,-2 11-3,-15 14 0,2 7 1147,9 2 1,8 5-1120,6 6 0,10 1 0,9-17 0,9-2 192,13 6 1,9-3-151,7-13 0,6-6 67,16-7 1,3-10 21,-7-9 1,-2-9-447,-3-10 0,-4-5 374,-14 3 0,-4-1 64,-1-1 0,-2 0-33,10-24-29,-5 4 741,-13 25-835,-1 10-18,-8 33 40,0 15-22,-1 16-141,0 7-207,0-2 157,0-8-5,1-11 1383,6-16-1036,16-34-113,4-10-5,-6-1 0,0-3 168,15-20-70,-11 17 0,1 1 81,10-7-173,6 2 72,-10 33-128,-1 33 33,0 0-285,-1 22-432,-5-14-2570,23 3 27,-14-30 0,4-6 3277,9-9 0,0-5 0,15-2 0,-14-20 0</inkml:trace>
  <inkml:trace contextRef="#ctx0" brushRef="#br0" timeOffset="76707">23248 13424 26222,'-14'-34'311,"1"-1"0,-17-19-311,-5 50 0,-9 19-11,-6 11-23,11 9 1,2 7 24,11-10 1,2 2-560,-6 12 1,4 0 298,11 15 329,29 0 57,12-31-77,27-5 94,1-43 45,5-15 73,-17-13 0,-3-9-210,-8 5 0,-2-4-565,-3 2 0,0-4 0,-3-1 539,-7 6 1,-3 0 0,0-1 11,-2 1 0,0-2 0,-2 2-58,-2 5 0,0 0 1,-2 2 180,0-10 0,-4 5-111,-8-5 328,-7 24-368,-11 38 39,-4 30-22,14-3 0,2 6-706,0 18 0,3 4 689,5-16 0,0 0 0,2 1-15,0 0 0,1 0 0,2-1 685,1 12 1,5-1-976,6-2 0,5-4 229,-2-16 1,4-3 49,8 4 1,3-5 25,23 0 39,6-13-39,4-17 124,-1-21-119,-31 5 1,-2-6 30,8-21 1,-3-6-12,-11 11 0,-3-2-226,4-13 1,-5 0 200,-8-10-134,-14 14 95,-14 23-57,-13 17 91,-11 29-1,-2 17-19,22-10 0,3 5-43,2 18 1,3 2 524,4-15 1,2-1-500,7 11 0,6-3-59,17-2 285,19-19-111,11-12-73,4-24 207,2-13 0,-19-8 0,0-8 23,-3-4 0,0-2-103,-2 1 0,-2 0-10,-7 6 1,-4 5-84,-2 5-68,-9 16 23,-6 18 497,-3 15-520,-3 15-1035,-8 30 492,4-18 22,-4 8 497,7-35 58,5-10 737,7-14-586,9-13-67,10-13 109,-4-1 1,1-1 58,14-15-76,-14 17 1,1 3-177,9 4-12,-12 11-156,-1 18-369,-11 10-489,2 9-346,1 0-549,17-1 1361,-2-12 420,11-9 140,-8-21 106,1-14 365,-1-18-582,-17 19 1,0-2 432,1-7 0,0-4 126,-4 1 0,1-4 0,-2 0 155,0 1 0,-2 1 0,1 0-183,3-22 0,-3 6-417,-3 18 0,-7 18 154,-12 37-79,-7 48-75,5-14 0,-1 3-6,0 4 0,0 3-227,3-12 1,1 1-1,-1-3-426,0 5 0,0-2 339,-1 7 0,0-3 160,-4 11 157,8-26 479,0-8-272,8-40 914,14-39-808,2 11 1,5-4-239,11-11 1,5 1-89,-4 9 0,3 6-337,1 7 0,2 7-1649,23 10-6637,-4 9 8636,5 7 0,-31 1 0,-9 0 0</inkml:trace>
  <inkml:trace contextRef="#ctx0" brushRef="#br0" timeOffset="76845">25449 13077 14930,'0'0'0</inkml:trace>
  <inkml:trace contextRef="#ctx0" brushRef="#br0" timeOffset="77143">22820 14276 26491,'46'-18'87,"0"0"1,1 0-1,5 0 1,3 0-1,1 2-87,4 3 0,2 3 0,2-1-1415,-13 2 0,1 1 0,1-1 0,-1 1 1360,0-1 0,0 2 1,-1-1-1,-1 0-11,9-1 1,-1 1 0,-2 0 183,-9 0 1,-1 1-1,-4 1-345,6-2 1,-4 1-234,16-3 751,-20 5-4263,-20 2 881,-32 7 3091,-19 6 0,-4 1 0,-5-1 0,8 0 0,0 0 0</inkml:trace>
  <inkml:trace contextRef="#ctx0" brushRef="#br0" timeOffset="77389">22878 14387 26278,'54'-13'147,"0"0"1,0-1-1,-1 1 1,1 0-1,0 1 1,0-1-1,-1 1 1,0 0 0,-2 1-1131,2 0 1,-1 0-1,-2 2 1,1-1 982,0 0 0,-1 1 0,0 0 0,-1 0 0,10-3 0,-2 1 0,1 0 7,-1 0 0,-1 1 1,-4 0-8,-1 0 0,-4 0 408,1 1 1,-6 0-471,-3 0-811,-20 5-1150,-10-1 2525,-40 13 0,16-6 0,-14 5 0</inkml:trace>
  <inkml:trace contextRef="#ctx0" brushRef="#br0" timeOffset="77538">24493 14175 7722,'0'0'0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07T12:48:44.437"/>
    </inkml:context>
    <inkml:brush xml:id="br0">
      <inkml:brushProperty name="width" value="0.09071" units="cm"/>
      <inkml:brushProperty name="height" value="0.09071" units="cm"/>
      <inkml:brushProperty name="color" value="#FF0000"/>
    </inkml:brush>
  </inkml:definitions>
  <inkml:trace contextRef="#ctx0" brushRef="#br0">17689 5339 23579,'-2'31'28,"6"-1"-443,33 5 331,4-16 25,-6-8 1,3-3 41,-5-7 0,1-5 17,17-9 0,2-4 5,2-5 1,-1-2-521,-1-2 0,-1 0 509,-6 1 0,-4 2 12,8-1 241,-4 12-230,-5 6 39,17 26-56,-24-4 0,3 3-9,12 9 1,3 0-428,5 2 1,0-4 452,-10-6 0,-1-4-15,-3-4 1,-2-5 708,12-4-714,-16-6 0,3-4 6,8-7 0,1-2-3,0-1 0,2-1-344,3-6 0,-1 0 344,-12 5 0,-3 2 0,-1 3 0,0 1 0,25-7-50,-3 13 1088,-23 28-960,-5 18-78,-11 22 17,-2-12-17,13-12 0,7-25-51,-3-8 1,5-4 47,5-9 0,1-3 3,0 3 0,0-1 241,-1-8 0,-4-1-247,10-6 6,-7 4 0,-7 6 6,4 8-6,3 17-56,15 12 56,-24-7 0,1 0 22,-4-1 0,1-3-25,1-3 1,0-2 2,18-3 0,-15-7 0,2-3 2,1-3 1,0-3 98,10-2 0,-2-2-26,-12 1 1,-2 2 3,20-7 240,-24 15-223,3 4 21,8 19-78,21 5-39,-5 6 0,-9-14 0,0-4 6,16-3-6,-22-3 0,2-4 33,-2-4 1,1-4-26,0 0 1,2-3-26,10-4 0,1-1-224,-14 2 1,-1 1 240,-1 2 0,-4 2 0,11 0 51,9 3-51,-4 3-51,9 1 51,-16 2 0,-2 0 45,-10 0-50,6 0 5,7 0-23,-6-1 1,4-1 22,7-1 0,4 0-430,11-2 1,0 1 426,-13 0 1,-3 1 222,-4 1 1,-5 0-243,2 2 22,8 0 44,5-3-44,-5 0 0,9-4-5,-14 1-914,17 3 919,-19 8 0,-3-4 0,-25 6 0</inkml:trace>
  <inkml:trace contextRef="#ctx0" brushRef="#br0" timeOffset="5371">20739 4401 21595,'25'-40'732,"0"1"0,0 2 0,3 6-312,24 3-1022,-12 11 0,7-2 0,5-2 621,3-1 1,6-2-1,1-1 1,0-1-591,-12 6 1,0 0 0,0-1 0,1 0-1,1-1 571,7-2 0,2-2 0,0 0 0,-2 0 0,-4 1 0,-6 2 0,-3 0 0,-2 1 0,0-1 91,9-5 1,-2 0-1,-3 1-105,8-7 0,-5 1 14,-11 5 0,-3 1 0,-9 4 0,-2-2-114,1-4 1,-2-1 113,3-11 550,0-5-813,-24 28 2032,-7 7-3018,-7 7 1210,-5 2-846,-8 2 338,-19 2 395,-9 6 466,-11 2 252,16 1 106,14-2 78,23-7 774,10 0-813,31-6-408,0-2-135,23-3-118,-14 1 62,-1 4-112,-7 2 0,-5 5 11,-6 8 23,2 25-28,-6 20 72,-10-19 0,-3 2-5,-2 24-73,-17-7-459,-10-21 459,-25-7 0,-4-4 0,15 0 0,-5-7 0,1-1 0</inkml:trace>
  <inkml:trace contextRef="#ctx0" brushRef="#br0" timeOffset="6286">20817 4430 23803,'-20'0'1164,"4"0"-1063,16 0 376,0 0-130,9 0-95,50 0-252,-19 0 0,5 0-1109,5-1 1,6 0 0,1 0 1141,6-1 1,2 0 0,2 0-23,-10 0 0,0-1 0,3 0 1,5-1-358,-5-1 1,6 0-1,2-1 1,0 0 0,0-1-1,-4 1 346,1 0 0,-3 0 0,-1 0 0,1-1 0,3 1-217,-7-1 0,2 1 1,1-2-1,1 1 1,-1 0-1,-1 0 1,-5 1 200,6-1 0,-3 0 0,-2 0 1,-1 1-1,0 0-175,-1 0 1,0 1-1,-1 0 1,0 0-1,-1 0 191,8 1 0,-1-1 0,0 1 0,0 1 197,1 0 0,2 0 1,-2 0-1,-4 1-197,0 0 0,-4 0 0,-1-1 409,0 2 0,-1-1 1,-8 0-410,14-3 2032,-29 2-2474,-19 1 755,-5-4-6811,-2-11 6708,-1-10 1,1 8 0,-1 1 0</inkml:trace>
  <inkml:trace contextRef="#ctx0" brushRef="#br0" timeOffset="6504">24043 3986 25662,'11'-46'168,"6"10"-168,9 38 0,2 7-39,-3 8 6,-1 31 33,-12 16 50,-13 3-75,-5-33 0,-4-3-132,-23 8-2235,-9-15 0,-9-4 2392,-12-3 0,0-4 0,13 0 0,2-1 0,4-8 0,0 1 0</inkml:trace>
  <inkml:trace contextRef="#ctx0" brushRef="#br0" timeOffset="6888">22795 2226 23881,'44'-23'132,"-1"0"1,-3 3 0,-3 11-66,13 48 6,-20 3-463,-14-7 1,-4 3 389,-7 25 48,-16-16 0,-5 0-71,-1-2 1,-3-1 53,-8 3 0,-1-3 29,9-14 0,1-6-60,-3 0 0,22-19 28,44-29-812,3-3-1885,1-6 1,7-5 2668,-12 5 0,1-2 0,-3 2 0,-4 3 0,-2 2 0,6-6 0,0-1 0</inkml:trace>
  <inkml:trace contextRef="#ctx0" brushRef="#br0" timeOffset="7171">23635 2124 23360,'-29'39'7,"0"1"1,1-3 0,10-2-8,29 3 39,5 2 11,17 1-44,7 1-6,6 0-9,-14-14 1,0 0 8,-8-3 0,-3 0 56,13 27 22,-39-23-78,-31-13-39,-18-13-294,21-2 0,-1-1-1335,-5-3 0,-2-4 1668,-11-5 0,3-1 0,-7-3 0,-1-6 0</inkml:trace>
  <inkml:trace contextRef="#ctx0" brushRef="#br0" timeOffset="7320">23658 2164 23993,'54'-4'-107,"0"1"0,0-1 0,0 8 0,-1 3 0,-5 1 0,2 1 0,-6 4 0,-10 4 0,0 0 0</inkml:trace>
  <inkml:trace contextRef="#ctx0" brushRef="#br0" timeOffset="7802">24473 3605 25029,'47'-22'0,"-1"0"0,-3 4 0,-4 10-34,0 25 23,-5 16 11,-8 7 0,-11 7-50,-7 2 50,-12-14 0,-2 0 17,-7 15 44,-10 10-66,3-20 5,9-16-40,10-1-139,20-18-806,19-4-1710,20-13-582,-19-6 0,5-7 0,-2 1 2785,4-5 0,-2-2 0,9-5 0,-7 1 0,-10 3 0</inkml:trace>
  <inkml:trace contextRef="#ctx0" brushRef="#br0" timeOffset="8052">25300 3358 22268,'-10'46'61,"0"1"1,4-3 0,7-2-56,24 16-518,-7-28 1,1-2 508,1-1 0,2 0 43,6 7 0,0 0-35,8 12-10,2 7 5,-28-24 226,-7-7-165,-11-2-55,-29-1-93,5-13 0,-3-2-2058,-14 0 0,-2-4 2145,2-8 0,3-3 0,-15 1 0,28-8 0</inkml:trace>
  <inkml:trace contextRef="#ctx0" brushRef="#br0" timeOffset="8205">25318 3325 23646,'57'-8'-64,"0"1"0,1-1 0,0 2 0,1-1 0,-5 3 1,4 4-1,-6 1 0,-10-1 0,-1 1 0</inkml:trace>
  <inkml:trace contextRef="#ctx0" brushRef="#br0" timeOffset="8353">26207 3576 17154,'0'0'0</inkml:trace>
  <inkml:trace contextRef="#ctx0" brushRef="#br0" timeOffset="11390">11851 7433 21248,'-31'-6'1580,"6"1"-975,25 5 728,0 0-913,3 0-61,48 0-245,-17 0 1,5 0-769,8 0 0,6 0 1,3 0 690,6 0 0,2 0 1,3 0-593,-9 0 0,3 0 0,1 1 0,1-1 593,-10 0 0,2 1 0,1-1 0,-1 1 0,1-1 21,2 1 0,-1-1 1,1 0-1,0 0 1,1 1-22,0-1 0,0 1 0,1-1 0,1 0 0,4 1-31,-5-1 0,2 0 0,2 0 1,1 0-1,1 0 0,0 0 1,0 0-4,-8 0 0,1-1 0,0 1 0,0 0 1,0 0-1,0-1 0,0 1 0,-1 0-269,9-1 1,-1 1 0,1-1 0,0 1 0,-2-1 0,0 0 0,-1 0 264,4 0 0,0 0 0,0 0 0,-3 0 0,-3-1 0,-3 0 3,0 0 0,-4 0 0,-2-1 0,2 0-77,5-1 0,3 0 1,-2 0-1,-3-1 61,4 0 0,-4 0 0,-1 0 37,3-2 0,-1 1 1,-5 0-23,-7-1 1,-6 1-3,15-3 893,-20 4-881,-5 2 1825,-4 2-1837,-6 1 3106,0 0-3291,3 9 447,-2 1-883,-4 4-307,-8-4-2713,-14-6 3641,-20-2 0,13-2 0,-12 0 0</inkml:trace>
  <inkml:trace contextRef="#ctx0" brushRef="#br0" timeOffset="12206">18007 7533 23651,'41'0'1972,"16"-3"-1703,-15 1 0,5-1-1773,16-2 1,6 0 1555,-14 1 0,2-1 1,2 1 29,6 0 0,2-1 0,-1 0-71,-15 1 0,0 1 1,1-1-1,-2 0-369,15-1 0,0 0 0,-1 1 359,-4-1 1,-1 1 0,1-1 9,7 0 1,0 1-1,-2-1-11,-13 2 0,-1 0 0,-1-1 9,-2 1 1,0 0-1,-4 1 401,0 0 0,-6 0-421,6-1-812,-9 2-1642,-22 0-4586,-62 16 7051,4-4 0,-3 1 0,10-3 0,2 1 0,-1 0 0,1-1 0</inkml:trace>
  <inkml:trace contextRef="#ctx0" brushRef="#br0" timeOffset="12510">18671 7665 16286,'-54'0'1615,"-1"0"0,3 0 0,2 0-775,-15 0 101,9 0 252,10-2-616,22 0-325,7-1-129,24 1-39,14-1 95,28-2-617,-10 2 1,8 0 451,3-1 0,8 1 0,5 0 0,0 0-347,-6 0 0,1 1 1,2 0-1,1 0 0,1 0 334,-2-1 0,2 1 0,1-1 0,1 1 0,-3 0 0,-2-1-5,-1 2 1,-2-1 0,-1 1-1,-3-1 1,-2 1 3,15-2 0,-5 1 0,-8 0 0,-15 0 0,-5 0 399,31-8 457,-25 0-1371,-5-2-1412,-21 4 2108,-12 5 1,0 3-1,0 0 1</inkml:trace>
  <inkml:trace contextRef="#ctx0" brushRef="#br0" timeOffset="13156">21213 7576 26407,'43'-4'924,"8"-1"-840,-15 0 0,2 0-1915,9-1 1,3 1 1855,11-1 0,3-1-20,-19 3 1,1-1 0,0 0-4,21-1 1,-2-1 13,-8 1 1,-4 0-17,-12 2 0,-2-1 373,1 0 0,-1 0-373,18-4-212,-6 1-567,-25 4 1321,-23 3-6983,-45 1 6441,7 5 0,-1 1 0,-22-3 0,-2 8 0</inkml:trace>
  <inkml:trace contextRef="#ctx0" brushRef="#br0" timeOffset="13506">21276 7660 25208,'56'-6'82,"0"0"0,-1 0 1,-3 2-1,1 0 0,1 0 1,-2 1-82,11-1 1,-2 1 0,1 0-777,6 0 1,2 0 0,-10 1 790,-16 0 1,-5 0-12,-1 0 1,-2-1 1196,12-2-65,-19-1-473,-4 2-631,-19 1 1,-6 3-2986,0 0 1074,-5 0 1878,-12 0 0,8 0 0,-7 0 0</inkml:trace>
  <inkml:trace contextRef="#ctx0" brushRef="#br0" timeOffset="15538">23867 1879 21377,'-5'-36'496,"-1"0"0,-3-21-322,7 54-107,1 1-22,-1 2-45,-1 0-23,-2 0-212,0 2-740,-7 1 975,-9 3 0,9-2 0,-5-1 0</inkml:trace>
  <inkml:trace contextRef="#ctx0" brushRef="#br0" timeOffset="16455">23096 842 24200,'-17'59'145,"0"-1"1,-1 0 0,0 0-113,1-2 1,-1-1-34,1-2 0,0-1 28,-2 6 0,0-2 33,2-6 1,2-3 173,2-9 1,1-4 784,-1 8-483,11-45-66,21-52-343,-2 4 1,1-9-398,-4 16 0,1-5 0,1-2 0,0 0 309,0-2 1,0-1-1,0 1 1,-1 1-41,1-8 0,0 2 0,-1 4 59,3-14 0,-2 9-54,0 1 46,2 15-90,2 32 44,10 58-11,-16-16 1,-2 3-319,4 17 1,0 2 323,-4-8 0,-1-1 0,0 1 0,0 1-11,0 0 0,-1 0-29,0-2 1,-1-1-115,-1-3 0,0-1-473,1 5 0,-1-3-2202,3 15 880,-2-11-416,-9-37-2060,-8-22 4425,-7-9 0,4 7 0,0 3 0</inkml:trace>
  <inkml:trace contextRef="#ctx0" brushRef="#br0" timeOffset="16606">22989 1322 26284,'40'-28'-225,"1"1"1,-1 0 0,15-11 0,-4 5-2553,2 3-2489,-10 1 5266,-15 1 0,-14 12 0,-9 6 0</inkml:trace>
  <inkml:trace contextRef="#ctx0" brushRef="#br0" timeOffset="17157">23317 493 22425,'-48'-26'606,"0"0"1,1 3 0,2 6-327,-19 15-1023,29 6 0,-1 2 885,-2 2 1,1 3-68,-2 6 1,1 2 8,0 5 0,0 2 28,1 4 1,2 3-29,1 2 0,2 5 33,5 1 1,1 5 0,2 1-42,2 4 1,2 2 0,0 0-76,1 1 1,1 0 0,2 0-228,5-3 0,2 1 0,2-4 254,2 3 0,4-2 3,8 14 0,6 0-29,8-7 1,6-3 2,-1 0 1,6-6-3,7-9 0,3-8 98,-7-14 1,0-5-100,4-2 1,0-2-3,3-2 0,0-2 25,3-1 1,0-2-26,0-3 0,3-2 18,-3-3 1,3-3 0,-1-3-18,1-4 1,0-3 0,0-4-362,-5 0 0,2-3 0,-1-2 1,-3 1 377,3-5 1,-3-1 0,-3-3-8,-3-2 0,-3-2 0,-5 0 175,0-6 0,-6-2-18,-5 4 0,-3-4 0,-2 0-23,-2 2 1,-3 0 0,-4-2-87,-4-7 1,-4-1 0,-3 3 37,-3-6 1,-6 6-98,-10 7 0,-4 7 0,7 16 0,-2 3-294,0 3 0,-1 1-654,-4 5 0,-2 2 948,-9 2 0,2 4 0,-6-1 0,-3 5 0</inkml:trace>
  <inkml:trace contextRef="#ctx0" brushRef="#br0" timeOffset="17938">26389 3367 25892,'-23'50'196,"-1"0"0,1 1 0,1 0-179,5-7 0,1 3 7,3-5 0,-2 3 0,2-2-684,-3 14 1,1-2 662,0-3 0,3-4-3,1 5 496,10-41-490,9-25 214,5-14-290,4-11 0,3-9 57,-4 7 0,1-3 0,0-3-226,3-11 0,1-4 0,-1 1 377,0-1 0,-1 0 1,-1 3 8,-4 13 1,-2 1-1,0 4-7,2-7 0,-1 9 680,1 11-814,8 30 78,7 55-76,-15-27 0,1 2-310,1 18 1,0 1 304,-6-11 0,0-1-20,0-1 0,-1 0-89,-1-3 0,-1 1-911,1 3 1,-1 0-6451,0 17 7661,-20-11 0,9-28 0,-15-18 1</inkml:trace>
  <inkml:trace contextRef="#ctx0" brushRef="#br0" timeOffset="18088">26333 3732 22060,'49'-36'-726,"0"-1"0,-10 6 0,-8 7 1,-16 16-1</inkml:trace>
  <inkml:trace contextRef="#ctx0" brushRef="#br0" timeOffset="19089">26358 3351 24139,'-2'43'276,"-1"0"0,-1 1 0,-3 1-119,-8 13 0,-2 1-1095,2-13 1,-1 0 984,-5 15 1,-1-2-31,7-21 0,0-2 275,-2 7 1,0-1-293,-7 16 139,5-10-318,12-35-78,11-30-12,5-16 17,6-18-101,5-12 252,-5 9 0,2-4 327,0-4 0,2-2-97,-4 13 0,0-1 0,0 2 61,4-8 0,-1 5-42,-1 9 1,1 6 154,8-2-12,24 1-227,-20 25 1,2 2-40,11 0 1,1 3-24,-9 4 1,-1 2 20,29 8-23,-26 6 0,-6 8-6,-7 10 12,-7 6-6,-9 6 33,-9-8 1,-5 2-15,-11 1 1,-5 0-17,3 1 0,-3-1 89,-9-3 1,-2-3-93,-17 9 14,16-15 0,0 0 11,4-5 0,2-1 177,-26 16 470,28-19-538,19-12 23,15-9 362,4-4-312,10-4-89,5-1-17,26 0-68,-7 5-33,19 2 0,-16 6 34,-1 4-12,-3 8-22,7 22-11,-16 21 11,-18-14 0,-5 2 3,-9-6 0,-5-1 13,-5 0 1,-3-2-17,-18 9 0,-10-7 6,-5-6 5,-6-7-22,-3-9-351,14-7 1,-1-5-1221,4-11 0,1-6-1180,1 0 1,4-7 2699,5-21 1,9-3-1,7 1 1,4-9-1</inkml:trace>
  <inkml:trace contextRef="#ctx0" brushRef="#br0" timeOffset="19771">26917 3044 20431,'-46'-14'515,"-1"1"0,2-1 0,4 6 169,-6 14-85,-5 3-1164,-7 9 1186,-3 4-403,29-8 1,0 0 75,0 1 1,-1 3-10,-13 12 1,-1 5-110,1 7 1,1 3-874,0 0 0,3 2 781,6 1 0,4 0-51,13-13 1,2 0-84,2-2 0,1 1 100,2-3 0,0 2 297,1 9 1,1 2-309,4-2 0,1-1-11,0 0 0,2-1 101,2 27-90,5-26-33,15 13 44,3-16 1800,19 11-1845,-12-27 1,4-2 19,7 1 0,2-2-25,15 3 0,1-2-198,-9-6 1,0-2 199,0-3 1,-2-3-3,-12-3 0,-1-1 20,14 0 0,2-2 5,2-3 0,1-2-22,-2 0 0,0-2-136,-2-2 0,-5-3 133,16-15 33,-5-3-16,-2-7 22,-4-4-42,-24 18 1,-1-3 2,8-13 0,-2-6 14,-1-8 0,-2-2-14,-1 1 0,-2-2-615,-5-2 1,-6 1 636,-6 16 1,-3 1-15,-1-3 1,-1 1 252,-2 2 0,-3-1-253,-8-12 1,-6-1-37,-6 5 0,-9 2-1169,-1 12 0,-6 1 1,-3 5 1196,-4 5 0,-2 5 0,2 3 0,-3 0 0,3 4 0,7 9 0,1-1 0</inkml:trace>
  <inkml:trace contextRef="#ctx0" brushRef="#br0" timeOffset="53314">4202 8598 22940,'42'-1'280,"-1"-1"0,11 0 0,3 1-269,-10 1 0,2 2 1,1-2-1282,10-1 1,1-1-1,2 0 1270,5-1 0,1 0 0,-1 0-325,-4-1 0,0 0 1,-1-1-1419,2-1 0,-1-1 1,-4 1 1742,3-2 0,-6 1 0,-9 1 0,-8 1 0,-9-1 0</inkml:trace>
  <inkml:trace contextRef="#ctx0" brushRef="#br0" timeOffset="53531">4291 8843 23360,'10'10'409,"38"-4"-407,-6-7 0,9-2 0,1-1-1828,10 0 0,3 0 0,2-1 1691,-10 1 1,2-1 0,0 0-1,1 0-292,2 0 0,0 1 0,0 0 0,0 0-812,-3 0 0,0 1 0,0-1 0,0 1 1239,6-1 0,2 0 0,-3 0 0,-7 1 0,8 0 0,-5 0 0,-1-1 0,1 0 0</inkml:trace>
  <inkml:trace contextRef="#ctx0" brushRef="#br0" timeOffset="54768">19660 8757 24206,'45'-19'108,"-1"0"1,0 0 0,2 1-1,2 1 1,-1 3-50,18 2 0,0 4-1041,-15 2 1,0 0-1,1 1 984,-1 0 0,1 0 0,-2 0-2,19 0 0,-4 0-17,-13 2 0,-4 0 220,-10 0 0,-3 0-841,19 0-555,-9-2 354,-4 1-729,-14 2-1608,-19 0 3176,-48 2 0,20 0 0,-23 0 0</inkml:trace>
  <inkml:trace contextRef="#ctx0" brushRef="#br0" timeOffset="54960">19603 8926 24229,'52'-9'36,"0"0"0,0-1 0,0 1 0,0 0 0,1 0 0,-1 0 0,-1 1-36,10-1 0,-1 2 0,-2 0-838,-2 0 1,0 0-1,-2 1 409,13-2 1,-4 1-510,-16 3 0,-3 0 1133,-7-3 1,-5 1-1,-3 2 1,0-4 0</inkml:trace>
  <inkml:trace contextRef="#ctx0" brushRef="#br0" timeOffset="60008">15980 10581 19703,'-29'-24'1820,"6"3"-1277,23 18 202,0-1-235,0 2-140,0-3 50,0 3-219,0-2-27,4 1-79,20-2 11,31 1-103,-19 2 0,4 1-672,16 0 1,5 0 668,-14 1 0,1 0 0,3 0-855,9 0 1,4 0 0,1 0 858,-10 0 0,0 0 0,3 0 1,3 0-4,-5 0 1,2 0 0,2 0 0,2 0 0,0 0 0,0 0-262,1 0 1,0 0-1,0 0 1,2 0-1,0 0 1,2 0 241,-9-1 1,2 1-1,1-1 1,1 0-1,0 0 1,-1-1-1,-2 1 1,-2 0-260,6 0 0,-1 0 0,-3-1 0,0 1 1,-1-1-1,0 0 270,7-1 0,0 0 1,-2-1-1,-2 1 0,-4-1-27,12-2 1,-6 0-1,-1 0 1,-2-1 0,-1 1 0,-2-1 20,-2 0 0,-2 0 0,-1 0 13,-6 1 0,-1 0 0,-1-1 8,13-1 1,-2 0 376,1 0 0,-3 0-346,-15 3 0,0 0 482,4 0 1,-1 0-466,23-1-11,1 1-17,-33 3 0,3-1 28,12 2 0,3 0-34,4 0 1,3 1-16,-7 1 1,2 1-1,-1 0-7,14 0 0,-3 1 681,3 2 1,-2 1-699,-17-1 0,-2 0 14,0 1 1,0 0 519,-2-1 0,1 0-523,13 1 1,3-1-20,-1-2 0,2-1-71,-2 1 1,0-1 274,-5-2 1,-4 0-1199,15-1-1669,-8-7 2731,-5-8 1,-24 5 0,-6-2 0</inkml:trace>
  <inkml:trace contextRef="#ctx0" brushRef="#br0" timeOffset="60708">22492 10535 23153,'55'-17'215,"-1"1"0,0 0 0,4 1 0,1 1 0,0 4-178,-6 7 1,0 4-1,0-1-1268,7 0 0,0 0 0,0 0 1264,-1 0 1,0 0 0,0 0 117,5 1 0,0-1 0,-4-1-67,3 1 0,-5 0 76,3-1 0,-6-1 1223,-3-2-695,10-8 582,-15-1-923,-2-4-207,-25 6-140,-16 3 2089,-3 5-4240,-1 2-2302,-5 0 4453,-17 5 0,12-3 0,-11 3 0</inkml:trace>
  <inkml:trace contextRef="#ctx0" brushRef="#br0" timeOffset="77143">19845 15637 24732,'49'-12'494,"0"0"0,2 4 0,9 1 0,4 2 0,1-1-450,-12 3 1,3 0 0,0 0 0,3 0 0,0 1 0,0-1-695,-2 0 0,1 0 0,0 0 0,1 1 0,1-1 0,0 0 0,0 0 654,5-1 1,2 0 0,0 1 0,0-1-1,-1 0 1,-3 0 0,-3 0-4,4 0 0,-3 0 0,-3 0 0,-2 0 1,-1 0-2,1-1 0,-1 1 0,-4-1 0,-4 1-17,14-2 0,-9 1-470,-3-4-642,-35 5-2696,-44 1-2538,-15 1 6363,3 3 0,-1-1 0,-2 1 0,5 0 0</inkml:trace>
  <inkml:trace contextRef="#ctx0" brushRef="#br0" timeOffset="77547">19941 15759 24760,'44'-8'470,"0"0"1,15 0 0,10 1-367,-17 4 0,8 2 0,4-1 1,2 1-1,-1 0-793,-5-1 1,1 1 0,0-1 0,2 0 0,1 0-1,2 0 698,-8 1 0,3-1 0,2 0 0,0-1 1,0 1-1,0 0 0,-3 0 0,-1 0-300,6 0 0,-2-1 0,-2 1 0,0 0 0,-2-1 0,-1 1 307,5-1 1,-1 0 0,-1 0 0,-4 0 0,-5 1-17,4-2 0,-6 1 0,-3 0 403,10-1 0,-4 1-406,-13 0 0,-2 0 34,-1 1 0,-1 0 159,15 0-106,-7-1 1493,-22 2-1549,-21 1 3204,1 0-3238,-1 3-248,6 12-1992,2 3 2246,-1 3 0,-1-8 0,-7-9 0</inkml:trace>
  <inkml:trace contextRef="#ctx0" brushRef="#br0" timeOffset="78399">3830 16731 27062,'3'-8'544,"39"-3"-477,14 5 0,16 1-785,-20 1 1,6-1 0,4 0 0,2 0 0,0 0 743,-6 2 0,0-1 0,2 1 0,0-1 0,1 1 1,-1 0-376,2-1 1,0 0-1,1 0 1,0 1-1,-1-1 1,-2 1 348,9 0 0,-1 1 0,-1-1 0,-3 1 0,-5 0-6,11-1 1,-7 1-1,-1 0 136,-5 0 1,-2 1 0,-2-1-123,14-1 1,-3-1-60,-8-1 1,-4 0-1389,13-4-259,-21 0-1574,-51 3 3272,-24 4 0,-6 2 0,-2 0 0,-23 0 0</inkml:trace>
  <inkml:trace contextRef="#ctx0" brushRef="#br0" timeOffset="78680">4022 17003 23970,'60'-6'39,"0"0"1,1 0-1,-1 0 1,1 1 0,-1-1-1,0 0 1,1 0 0,-1 1-1,1-1 1,0 1-1,0-1 1,0 1 0,-1 0-1,-1 1 1,-1 0-809,10-1 0,-1 2 0,-2 0 1,0 0-1,-1 0 0,0 0 768,-5 0 0,0 1 0,0-1 0,-2 0 0,-3 1 1,-4-1 55,19-1 0,-7 0 0,-2 0-55,-6 0 0,-2 0 0,-3 0 533,8-2 0,-5-1-533,-7-1 0,-6-2-1675,7-10 1675,-18-6 0,-18 10 0,-13 4 0</inkml:trace>
  <inkml:trace contextRef="#ctx0" brushRef="#br0" timeOffset="98724">21135 15543 21338,'24'-19'1653,"-3"3"-1194,-8 15 258,17 0-376,-1-1-173,21 1 0,2 0-429,-17 0 0,5 0 296,14 0 1,9 0-1,2 0-822,-8 0 1,1 0-1,2-1 1,-1 1 828,-1-1 0,0 1 0,0-1 0,-2 0 10,14 1 1,-2-1-1,-10 1-18,-15-2 0,-6 1 279,19-2-94,-12-1 139,-3-1-44,-12 0 505,-8 1-1122,-12 2-1309,-11 1-6661,-9 2 8273,-9 0 0,8 0 0,1 0 0</inkml:trace>
  <inkml:trace contextRef="#ctx0" brushRef="#br0" timeOffset="101537">8418 16448 25180,'-53'-22'1194,"55"1"-1116,25 15 0,13 5-1312,5-3 1,6 0 0,2 1 1235,6-1 0,3 1 0,7 0 31,-11 1 1,4 0-1,5 0 1,2 0 0,1 1-1,-1-1-283,-13 1 1,1 1-1,0-1 1,1 0-1,0 0 1,2 1-1,0-1 1,2 1 253,-2-1 1,1 0-1,2 1 1,1-1-1,0 1 1,0 0-1,0-1 1,-1 1-1,-1 0 1,-3 0-102,4-1 0,-2 1 0,0 0 0,-2 0 0,0 0 0,-1 0 0,-1 1 0,0-1 97,4 0 0,0 0 0,0 0 0,-1 0 0,-2 0 0,-3 0 0,-4 0-242,9 0 0,-6 0 1,-2 0-1,-1 0 208,6-1 1,-2 0-1,-4 0 143,7 0 1,-7-1-791,-14-2 0,-6-1 478,-11-3 203,-69 4 0,-22 2 0,29-3 0,-3 5 0,1 0 0,-1 0 0</inkml:trace>
  <inkml:trace contextRef="#ctx0" brushRef="#br0" timeOffset="102037">8750 16838 23192,'-49'-42'1215,"21"6"-1058,49 27 50,18 0 1,8 0-158,1 1 0,6 0-1015,2 1 0,7-1 0,1 1 986,-13 2 0,0 1 0,1-1 0,1 1-386,8 0 0,2 0 0,2 1 0,0 0 426,-11 0 1,0 0-1,1 1 1,1 0 0,4-1 19,-5 2 1,3-1-1,2 1 1,0 0 0,2-1-1,-1 1 1,0 0-26,2-1 1,0 1 0,0 0 0,1-1 0,-1 1 0,0-1-1,0 1-261,-2-1 0,0 1 0,1 0 0,-1-1 0,-1 1 1,-1-1-1,0 0 234,2 1 1,1-1 0,-1 0 0,-1 0 0,-5 0 0,-3 0-118,13-1 0,-6 0 1,-4-1 134,10 1 1,-7-1 443,-17 1 0,-5 0-423,10-1 1946,-23-2-1543,-8-3 2465,-16 3-2874,-9-2 1207,-7 4-1314,1 2 117,7 1-228,5 2-298,10 4-1136,9 3-2752,12 4 4342,15-2 0,-18-4 0,1-3 0</inkml:trace>
  <inkml:trace contextRef="#ctx0" brushRef="#br0" timeOffset="158388">21002 15664 20750,'-38'-24'707,"1"0"1,2 2 0,8 5-193,14 12 28,4 1-179,5 2-84,4 0-188,26 0 1,18 2-90,-1 0 0,5 0-706,6 0 0,6-1 0,1 1 660,1 0 0,0 0 0,1 0 7,3 0 1,0 0 0,0 0 8,-3 0 1,-1 0 0,0 0 7,-6 0 1,-1 0-1,-3 0-391,15 0 1,-5 0 386,-13 0 1,-4 0 19,-6 1 0,-4-2-462,1-3-2979,-49 0 201,-47 0 3243,13 3 0,-7 2 0,6-1 0,7 1 0,3-1 0,-10 2 0,0 0 0</inkml:trace>
  <inkml:trace contextRef="#ctx0" brushRef="#br0" timeOffset="158687">20870 15668 25337,'35'-13'476,"1"-1"0,8 2 1,4 2-444,16 2 1,4 3-1134,-15 1 1,1 1 0,1 1 1117,4-1 1,0 1 0,3 1-11,-7 0 1,3 0-1,-1 0 1,-2 1 13,4 0 1,-4 0-1,0 1-17,-3-1 1,0 0 0,-7 1-6,-6 0 0,-7 0 968,-9 1-777,-7 0 455,-9-2-562,-7 1-549,-21-1-812,-1 1 983,-17 2-3840,-4 3 4134,8-1 0,1 0 0,-4 0 0,-9 1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31T06:32:51.385"/>
    </inkml:context>
    <inkml:brush xml:id="br0">
      <inkml:brushProperty name="width" value="0.05292" units="cm"/>
      <inkml:brushProperty name="height" value="0.05292" units="cm"/>
      <inkml:brushProperty name="color" value="#0000FF"/>
    </inkml:brush>
  </inkml:definitions>
  <inkml:trace contextRef="#ctx0" brushRef="#br0">8731 8255 24575,'54'0'0,"1"0"0,-11 0 0,8 0 0,6 0 0,5 0 0,3 0 0,2 0 0,1 0-820,-15 0 1,3 0 0,1 0 0,3 0 0,0 0-1,2 0 1,1 0 0,1 0 0,1 0 0,0 0 0,1 0-1,0 0 720,-5 0 1,2 0 0,0 0-1,2 0 1,0 0 0,1 0-1,1 0 1,0 0 0,0 0 0,0 0-1,0 0 1,-1 0 0,0 0-1,0 0 1,-1 0-45,-3 0 0,2 0 1,-1 0-1,0 0 0,1 0 1,-1 0-1,0 0 1,0 0-1,-1 0 0,-1 0 1,0 0-1,-1 0 0,-1 0 1,-1 0-1,-1 0 144,13 0 0,-1 0 0,0 0 0,-2 0 0,-1 0 0,-1 0 0,-2 0 0,-2 0 0,-2 0 0,-2 0-147,14 0 1,-3 0-1,-3 0 1,-3 0 0,-5 0-1,-5 0 147,6 0 0,-7 0 0,-5 0 0,3 0 0,-12-2 0,-19-3 0,-19 2 0,0-2 0</inkml:trace>
  <inkml:trace contextRef="#ctx0" brushRef="#br0" timeOffset="3443">20698 8027 24575,'57'0'0,"0"0"0,-8 0 0,8 0 0,4 0 0,5 0 0,2 0 0,-9 0 0,3 0 0,2 0 0,3 0 0,1 0 0,2 0 0,0 0 0,1 0-894,-13 0 0,2 0 1,1 0-1,1 0 0,0 0 1,0 0-1,1 0 0,0 0 1,0 0-1,-1 0 0,0 0 745,5 0 0,1 0 0,0 0 0,0 0 0,-1 0 0,1 0 0,-2 0 0,0 0 0,-2 0 0,-1 0 149,6 0 0,-1 0 0,-1 0 0,-1 0 0,-2 0 0,-1 0 0,-2 0 0,-3 0-258,13 0 0,-2 0 0,-4 0 1,-3 0-1,-5 0 258,8 0 0,-6 0 0,-8 0 1063,-7 0 0,-10-2-1063,-15-2 0,-16 0 0,-3 0 0,0 2 0</inkml:trace>
  <inkml:trace contextRef="#ctx0" brushRef="#br0" timeOffset="5296">5919 9477 24575,'48'0'0,"-1"0"0,3 0 0,3 0 0,8 0 0,0 0 0,-6 0 0,-4 0 0,-12 0 0,-5 0 0,8 0 0,-25 0 0,-13 0 0</inkml:trace>
  <inkml:trace contextRef="#ctx0" brushRef="#br0" timeOffset="6384">11012 10092 24575,'53'0'0,"1"0"0,9 0 0,-8 0 0,5 0 0,2 0-451,-13 0 0,2 0 0,0 0 0,-2 0 451,12 0 0,-3 0 0,-2 0 0,8 0 0,-7 0 0,0 0 0,-23 0 0</inkml:trace>
  <inkml:trace contextRef="#ctx0" brushRef="#br0" timeOffset="7435">20234 10503 24575,'-5'0'0,"50"0"0,-6 0 0,8 0 0,4 0 0,1 0 0,5 0 0,1 0 0,1 0-693,-6 0 0,1 0 0,0 0 1,1 0-1,-2 0 693,8 0 0,1 0 0,-3 0 0,-3 0 0,-1 0 0,-3 0 0,-5 0 0,-3 0 0,-8 0 0,-2 0 0,-27 0 0</inkml:trace>
  <inkml:trace contextRef="#ctx0" brushRef="#br0" timeOffset="27612">23576 11505 24575,'48'-4'0,"4"3"0,15 0 0,7 1 0,-16 0 0,5-1 0,3 1 0,3 1 0,1-1 0,0 0-1035,-13 0 0,1 0 0,1 0 0,0 0 0,1 0 0,0 0 0,-1 0 0,1 0 1035,1 0 0,2 0 0,-1 0 0,1 0 0,-1 0 0,-1 0 0,-2 0 0,-2 0 0,4 0 0,-1 0 0,-1 0 0,-3 0 0,-3 0 0,-5 0 0,14 0 0,-7 0 0,-5 0 0,5-1 0,-12 1 0,-19-2 0,-22 1 0,-2-1 0</inkml:trace>
  <inkml:trace contextRef="#ctx0" brushRef="#br0" timeOffset="28849">5757 12456 24575,'42'-3'0,"1"1"0,12 2 0,11-1 0,-16 1 0,6 0 0,6 0 0,4 0 0,3 0 0,4 0 0,1 0 0,2 0-656,-20 0 1,3 0-1,1 0 1,2 0 0,1 0-1,2 0 1,1 0 0,1 0-1,1 0 1,1 0 0,0 0-1,1 0 1,1 0 0,-1 0-1,1 0 581,-9 0 1,0 0-1,2 0 1,0 0-1,1 0 1,0 0-1,1 0 1,0 0-1,1 0 1,0 0-1,1 0 1,0 0-1,0 0 1,0 0-1,0 0 1,0-1-1,0 1 1,0 0 0,0 0-1,0 0-23,-4 0 0,0 0 0,1 0 0,0 0 0,0 0 0,0 0 0,1-1 0,0 1 0,-1 0 0,1 0 0,0 0 0,0 0 1,-1 0-1,1 0 0,-1 0 0,0 0 0,0 0 0,0 0 0,-1 0 0,0 0 0,0 1 0,-1-1 98,5 1 0,0-1 0,1 1 0,-1 0 0,0 0 0,0-1 0,-1 1 0,1 0 0,-1 0 0,0 0 0,-1 1 0,0-1 0,-1 0 0,0 0 0,0 1 0,-2-1 0,0 1 0,0-1 0,-1 1-59,5 0 0,-1 0 1,0 1-1,0-1 1,-1 0-1,-1 1 1,0-1-1,-1 1 0,0-1 1,-2 1-1,0 0 1,-1 0-1,0 0 1,-2 0-1,0 0 59,13 1 0,-1 1 0,-1-1 0,-1 1 0,-2-1 0,-1 1 0,0 0 0,-3 0 0,-1 0 0,-1-1-110,9 2 0,-2 1 1,-2-1-1,-2 0 0,-2 1 1,-3-2-1,-3 0 110,12 1 0,-4 0 0,-4-1 0,-5-1 884,-3-1 1,-5-1-1,-4 0-884,1 0 0,-6 1 3968,-1 1-3968,-24-2 5933,-6 1-5933,-8-2 0,2 1 0,-2-2 0</inkml:trace>
  <inkml:trace contextRef="#ctx0" brushRef="#br0" timeOffset="29661">15617 12735 24575,'65'0'0,"-5"0"0,10 0 0,-7 0 0,5 0 0,1 0-578,-14 0 1,2 0 0,-1 0 0,-1 0 577,10 0 0,-2 0 0,-3 0 147,10 0 1,-9 0 0,-3 0 0,-24 0 0</inkml:trace>
  <inkml:trace contextRef="#ctx0" brushRef="#br0" timeOffset="51272">27028 10159 24575,'32'3'0,"3"-1"0,7-1 0,21-1 0,5 0-381,-16 0 0,2 0 0,-1 0 381,-3 0 0,-1 0 0,-2 0 187,10 0 0,-7 0-187,12 0 189,-33 2-189,-20 3 0,-13 12 0,-6 24 290,4-7 0,1 6-290,-1 15 0,2 7 0,2-11 0,1 2 0,0 2-404,1-7 1,0 2 0,0 1 0,0 1 403,0 2 0,0 1 0,0 1 0,0-1 0,0-3 0,0 1 0,0-1 0,0-1-91,0 10 1,0-2 0,0-3 90,0 9 0,0-6 0,1-14 0,-2-6 0,-8 5 0,-26-16 0,-5-14 0,-10 0 0,1 3 0,-4 1 0,-4 3-307,2 1 0,-2 2 1,-3 1-1,-1 1 307,5-1 0,-1 1 0,-1 1 0,-1 0 0,2 0 0,1 0 0,1 1 0,-1-1 0,2 0 0,0 0 0,-8 3 0,1 1 0,2-2 0,3-2 52,-3 2 1,3-1 0,6-4-53,1 0 0,7-3 0,-5 3 0,34-14 0,22-7 0,11-3 710,3 0 1,-6 0-1,-10 0 1</inkml:trace>
  <inkml:trace contextRef="#ctx0" brushRef="#br0" timeOffset="52573">29174 10311 24575,'-24'24'0,"0"1"0,-4 3 0,-3 5 0,-2 3 0,-1 1 0,-2 3 0,-1 2 0,-1 0-1003,-4 6 1,-2 1 0,1 0 0,0 1 1002,-1-1 0,1 1 0,0 0 0,2-2 0,6-6 0,1 0 0,1-2 0,2-2 0,0 2 0,2-3 0,2-3 0,-2 2 0,3-7 1241,3-7-1241,15-37 655,11-33-655,1 12 0,2-2 0,1-7 0,1-1 0,1 3 0,0 1 1056,-1 6 1,-2 3-1057,4-15 0,-6 19 0,-2 18 0,-2 20 0,0 33 0,-2-5 0,0 4 0,-3 11 0,-1 2 0,-2 5 0,-2 1 0,-1-4 0,-1-2 0,1-9 0,1-3 0,-5 18 0,7-30 0,7-18 0,24-11 0,41-13 0,-17 3 0,5 0 0,7-3 0,1 0 0,-5 1 0,-3 2 0,-12 3 0,-5 1 0,12-1 0,-23 5 0,-15 1 0,-6 0 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07T12:52:00.600"/>
    </inkml:context>
    <inkml:brush xml:id="br0">
      <inkml:brushProperty name="width" value="0.09071" units="cm"/>
      <inkml:brushProperty name="height" value="0.09071" units="cm"/>
      <inkml:brushProperty name="color" value="#FF0000"/>
    </inkml:brush>
  </inkml:definitions>
  <inkml:trace contextRef="#ctx0" brushRef="#br0">12210 1571 22985,'21'37'196,"1"-1"0,-3-1 0,-3-3-90,-4 10 112,-4-7 1,0-1-73,4-2 388,23-14 1,8-11-420,-4-20 1,3-12-1569,8 0 1,6-4-1,0-4 1486,-13 5 1,0-2 0,0-1 0,1-1-25,5-4 1,1-2 0,0 0 0,1-1-9,0 0 1,1-2-1,-1 1 1,0 0 21,-3 2 1,-1 1 0,-1 0 0,0 2-24,-5 3 0,-1 1 0,-1 0 0,0 1 310,12-7 1,-1 0 0,-3 2-275,6-4 1,-4 3 10,-6 4 1,-3 3 25,2-6 703,-27 19-1667,-6 7 891,-22 35 0,9-19 0,-12 23 0</inkml:trace>
  <inkml:trace contextRef="#ctx0" brushRef="#br0" timeOffset="21528">9636 7070 17249,'32'-21'1361,"-1"5"-587,15 11-528,-10 3 0,6 1-175,7 0 0,7-1 0,1 1-1025,-1 0 1,2 1 0,2 0 971,-4-1 0,2 1 0,2 0 0,-3 0-470,-4 0 0,0 0 0,-1 0 0,0 0 457,1 0 1,1 0-1,0 0 1,-1 0-4,13-1 0,-1 1 0,3-1-390,-9 0 0,3-1 0,-1 1 0,-5-1 388,-3 0 0,-5 0 0,2 0-89,6-1 1,1 1 0,-8-2 161,16-2 1139,-19-1-440,-11 0 2024,-6 2-2370,-11-1 1552,-7 3-1978,-22 0 0,8 1 0,-11 1 0</inkml:trace>
  <inkml:trace contextRef="#ctx0" brushRef="#br0" timeOffset="22410">4091 7992 23478,'45'0'261,"0"0"0,0 0 0,8 0 0,2 0 0,2 0-1701,5 0 0,1 0 0,2 0 1465,-8 0 0,1 0 0,2 0 1,0 0-318,3 0 0,1 0 0,0 0 1,0 0 292,-1 0 0,-1 0 1,1 0-1,2 0 4,-1 0 1,3 0 0,0 0-1,0 0 1,-3-1-15,3 1 1,-2-2 0,-2 1 0,0 0-1,-2 0 1,0 0-1,-2 0 1,-6 0-359,16-1 0,-14 0-32,-21-1-2469,-21 3-280,-25-1 3148,-20 0 0,-4 2 0,2-1 0,-30 0 0</inkml:trace>
  <inkml:trace contextRef="#ctx0" brushRef="#br0" timeOffset="22709">4721 8110 18964,'-54'2'1639,"1"0"0,12-1 0,8 0-872,8 0-280,39-1-189,25 0-201,9 0 0,13 0 0,6 0-617,-15 0 0,4 0 0,3 0 0,2 0 0,2 0 520,-8 0 1,2-1 0,2 0 0,0 0 0,1 0 0,-1 0 0,-2 0-307,3 0 0,0 0 1,0 0-1,-2 0 1,0-1-1,-2 1 315,5-1 0,0-1 0,-2 0 0,-4 1 0,-4-2-9,2 0 0,-5 0 0,-2-1 31,19-3 0,-5-1 86,-16 0 1,-4-1 195,-5 1 1,-5 0-314,0-3 1342,-19 6-3140,-11 5 2561,0-1 0,0 1 0,0-1 0</inkml:trace>
  <inkml:trace contextRef="#ctx0" brushRef="#br0" timeOffset="31399">12413 8168 23192,'47'11'359,"1"0"1,10-4 0,7-2 0,0-1-325,0-2 1,0-1 0,4 0-967,-18-1 0,3 0 0,2 1 0,-2-1 0,-2 0 953,3 0 0,-3 0 1,-1 0-1,1 0-22,13 0 0,0 0 0,-2 0 184,-5 0 0,0 0 0,0 0-194,6-1 1,0 1 0,-3-1 9,-12 0 0,-3 0 0,0-1-15,5 1 0,-1-1 0,-5 0-61,-7-1 1,-5 0 578,10-2-1460,-29 2-2326,-26 2 3283,-38 0 0,23 1 0,-19 0 0</inkml:trace>
  <inkml:trace contextRef="#ctx0" brushRef="#br0" timeOffset="31700">12326 8331 20707,'56'-4'80,"1"1"1,-1-1 0,1 0 0,2 1 0,1-1-1,0 1 1,-1 0-979,0 1 0,-1-1 1,0 1-1,0 0 913,3 0 1,0 1-1,1-1 1,2 0-19,-2 1 1,2 0 0,2 0 0,-1-1-1,-2 1 202,4-1 0,-2 1 0,0-1 0,-1 0-190,0 1 1,0-1 0,-2 0 0,-7 0-8,15-1 1,-13 0 42,-4-2 940,-36 2-4945,-24 2 4066,-38 4 1,18-2 0,-18 3-1</inkml:trace>
  <inkml:trace contextRef="#ctx0" brushRef="#br0" timeOffset="32516">2219 9193 24486,'-25'0'1384,"61"0"-1270,5 1 1,8-2-1226,1-1 0,5 0 0,1-2 1114,1 1 1,-1-1 0,3-1 26,5-1 0,2-1 0,0-1-30,-2 1 0,1-1 0,-2 0 0,-7 1 0,-2 0 0,-1 0 0,14-3 0,-4 1 154,-11 0 1,-4 1-1388,15-5-150,-22 4-1968,-40 5 3351,-55 14 0,26-7 0,-22 7 0</inkml:trace>
  <inkml:trace contextRef="#ctx0" brushRef="#br0" timeOffset="32800">2351 9472 22436,'62'-10'39,"1"-1"0,-1 1 0,1 0 1,-9 2-1,0 0 0,0 0 0,1 0 1,0 0-40,3 0 0,1 0 0,0 0 0,-2 0 0,-2 1-580,0 0 1,-1 0 0,-4 0 0,-3 1 733,17-5 0,-12 2 400,-6 0 850,-11-1-760,-6 4 298,-10 1-544,-7 2-247,-8 1-151,-3 2-1171,0-2-3136,4 0 4307,5-3 0,-5 3 0,3-1 0</inkml:trace>
  <inkml:trace contextRef="#ctx0" brushRef="#br0" timeOffset="35419">3805 7010 19910,'16'31'-1496,"-3"-5"796,-4-19 95,-2 0-918,0 3 1523,-7 4 0,2-5 0,-4 0 0</inkml:trace>
  <inkml:trace contextRef="#ctx0" brushRef="#br0" timeOffset="40597">18377 664 17938,'-41'-6'760,"-1"0"0,4 0 0,4 2-32,0 4 431,-15 4-537,11 5-50,-11 9-200,21 2 0,0 6-204,-3 9 0,0 5-77,4-2 1,-1 3 0,2 0-568,-6 14 1,3 2 494,2 4 1,4-1-17,8-16 0,4 2-63,1 15 1,4 2 59,6-4 0,5 0 0,12 7 0,8-5-301,-3-17 1,5-8 221,9-9 1,3-8-85,22-7-268,0-7 11,-4-15 70,-26-6 0,-5-8 213,-7-9 0,-7-6 142,-4-14 1,-8-2 257,-6 9 0,-6 3-210,-6 1 1,-3 5 153,-16 0 271,-13 13-321,8 14 487,6 27-638,17 2 44,24 17-44,12-14 548,15-1-554,9-7 0,9-6-34,2-5 40,-16-10 0,-1-4 285,21-12 386,-6-4-5,-26 5-173,-20 16-196,-3 2-264,-6 27 28,-4 32-67,-1 10-250,4-21 0,0 0 244,4-10 1,0 0 5,-1 13 0,0-1-375,2 19-18,-1-27 1,2-2-3579,6 1 3971,11-20 0,-7-6 0,6-13 0</inkml:trace>
  <inkml:trace contextRef="#ctx0" brushRef="#br0" timeOffset="41734">18517 1210 25489,'63'7'24,"0"1"0,-12-5 1,-7 8-25,-12 17 0,-8 8-26,-9 1 1,-4 0 25,3 20 0,-10-23 0,-5 1 23,-22 16-18,4-20-5,-12-3 168,16-22-162,4-9 33,6-13-39,4-12 34,11-17-37,6 6 0,5-1-45,6-1 1,4 1-408,0 0 0,2 2 452,-1 7 1,1 5 2,9 2-79,-5 10 74,-7 8-74,-3 17 23,-10 27 56,-2 23 5,-7 0-5,0-25 0,1-4-72,8 1-12,12-4-230,16-24 308,1-33 6,-2-2 0,-16-25 0,-20 7 480,-11 11 0,-4-1-377,-8 3 1,-5 1-82,-5-1 1,-3 5-23,-24-5-56,6 25 51,26 17-63,7 2 68,8 8 6,13 0 28,12-2-135,42-6-11,-19-8 0,2-3 67,0-1 0,0-2-99,1-2 1,-4 0 143,11-8 16,-10 7-21,-11 3 38,-7 15 119,-14 28-108,-2 5-44,-8 21 40,-1-14-29,3-5-11,2-6 5,6-13 289,6-11-289,17-20 57,9-39-37,-15 10 0,-2-4-25,-4 1 0,-2-1 39,-3 0 1,-3 4 49,1-3 13,-2 12-74,-3 21-28,7 34-40,1 3 40,7 21-5,2-21-141,5-7-95,3-10 162,4-9-27,-2-9 22,10-32 78,-15-2 6,-14 4 0,-3-3-82,-1-24 199,-10 25 1,-1 0 67,-1 0 0,-1-2 277,-2-12 0,0-1 17,-3 10 0,0 2-370,2 1 0,-2 5-53,-3 6-28,5 52-28,2 33 0,1-8 0,1 5-272,0-12 1,1 2 0,0 4 271,0 3 0,0 5 0,0 1 0,0-2-526,0 9 0,0-1 0,0 0 449,0-2 1,0 1 0,-1-5-490,-1 12 0,-3-11-136,-3-5-110,-3 9-1613,-14-29-2953,-2-40 5378,-4-45 0,11 11 0,8-17 0</inkml:trace>
  <inkml:trace contextRef="#ctx0" brushRef="#br0" timeOffset="41966">20351 1007 19904,'20'-44'1478,"-1"-1"1,7-1 0,2 7-1367,10 11-106,14 4 5,8 45-31,-34 3 1,-3 6-60,0 0 1,-4 3 78,-5 8 0,-8 0-6,-21 17 40,-8-20 0,-7-2-1,-10-3 1,-4-4-314,-8 5 0,5-11 280,15-28 0,4 4 0,61-33 0</inkml:trace>
  <inkml:trace contextRef="#ctx0" brushRef="#br0" timeOffset="42429">21307 653 26200,'-20'50'35,"1"1"1,-1-1-1,1 0 1,-2 3-1,0-2 1,2 2-28,6-5 0,1 2 1,1 1-1,0-5-1,-1 1 1,0-3 0,1-3 6,-4 9 0,0-4 5,2-8 1,1-5 47,-2 2 28,9-26-95,4-25 17,8-17-14,5-22 0,4-14 12,-5 23 0,1-3 1,1-1-1,-1 0-658,4-14 1,1 1-1,-1 0 645,0-4 0,0 0 0,-2 9 197,-2 15 0,-3 6 156,7-18-108,-4 23-96,-1 7-151,-1 11 56,11 38-56,-5 21 0,-1 13-8,0-8 1,0 3-1,0 1 213,-2 0 1,0 1 0,0-1-206,-2-4 0,1-1 0,-1-4-101,-1-4 0,0-2-314,4 6 1,1-2-2040,10 18-4816,-1-23-56,-12-45 7326,-8-36 0,-4 17 0,0 4 0</inkml:trace>
  <inkml:trace contextRef="#ctx0" brushRef="#br0" timeOffset="42566">21102 1212 25343,'57'-7'-1946,"1"0"1,-4 0 0,-2-2 1834,-5-5 0,-4-1 0,5 0 0,-15 2 0</inkml:trace>
  <inkml:trace contextRef="#ctx0" brushRef="#br0" timeOffset="43297">17644 2351 20951,'-40'-1'2353,"9"0"-1804,31 1-90,0 0 196,10 0 68,19-1-454,1-2 0,9-1-671,10-2 0,10-1 0,6-1 0,3-1 463,-11 1 1,3-1 0,3 0-1,2-1 1,2 0 0,2 0-343,-10 1 1,2 0-1,3 0 1,1-1-1,1 0 1,0 1-1,0-1 1,-1 0 0,-2 1 284,3-1 0,0 0 0,-1 1 0,-1-1 1,0 0-1,0 1 0,0-1 0,0 1-222,0-1 1,1 1 0,-1 0-1,1-1 1,-1 1 0,-2 1-1,-1-1 1,-3 2 217,4-1 0,-3 0 0,-1 2 0,-2-1 0,0 1 0,1 0-243,8-1 1,-1 0 0,0 1 0,-1 0 0,-1 0 242,-5 1 0,0 0 0,-1 1 0,-2-1 0,-1 1 43,5 0 0,-2-1 0,-1 1 0,-3 0-45,5 1 0,-2-1 1,-3 0 648,12-1 0,-5 1-628,-20 1 1,-4 1 1916,15-2-2261,-31 3 1892,-24 3-5449,-25 12 3882,-7 1 0,0 0 0,-6 5 0,-14 5 0</inkml:trace>
  <inkml:trace contextRef="#ctx0" brushRef="#br0" timeOffset="43786">17557 2781 16504,'-41'6'1460,"-1"0"0,5-2 0,7 0-306,17-2 1053,7-2-1731,9 0-151,15-6 95,25-6-162,-3-1 0,7-1-833,-2 2 1,5-1 0,7-1 660,-5 2 1,6-1 0,4 0 0,4-1 0,1 0 0,0 0-402,-6 2 1,1 0 0,3 0 0,0 0 0,1 0 0,1 0 0,-1 1 0,0-1 314,-5 1 0,0 0 0,0 0 0,0 0 0,1 0 0,-1 1 0,1-1 0,0 0 0,0 1-195,2 0 1,0 0 0,2-1-1,-1 1 1,0 0 0,-1 0-1,0 1 1,-3 0 0,-2 1 194,1-1 0,-2 1 0,-3 1 0,0 0 0,1 0 0,0 0 0,3-1-171,2 0 0,3 0 0,2 0 1,0 0-1,-1 0 0,0 0 1,-3 0-1,-2 0 161,1 0 1,-3 1 0,-1-1-1,-1 1 1,0-1 0,2 0 24,5 0 1,4-1 0,0 0-1,-2 1 1,-3-1 0,-6 0-16,15-3 0,-8 0 0,-5 0 757,1-2 0,-5 2-511,-9 0 1,-6 1 2063,-8-1-1969,-22 6 2535,-4 3-2831,-4 2-782,-1 0 737,-11 10 0,8-7 0,-8 7 0</inkml:trace>
  <inkml:trace contextRef="#ctx0" brushRef="#br0" timeOffset="44900">22013 1074 23730,'58'-6'43,"-1"0"0,1-1 0,-1 1 1,1 0-1,1-1 0,4 0 1,2-1-1,1 1 0,-1-1 0,-2 1 1,-4 1-1178,2 0 1,-3 1 0,-2-1 0,0 1 0,2-1 1131,0 0 0,6 0 0,0-1 0,-4 0 0,-7 0 1,-14 0-335,16-10-692,-16-13-4960,-43-16-64,-12 1 6052,-8 19 0,-3 4 0,-2 4 0,4 6 0</inkml:trace>
  <inkml:trace contextRef="#ctx0" brushRef="#br0" timeOffset="45118">23110 666 25091,'64'11'235,"-31"-5"1,1 2-231,12 6 1,-1 5-20,-4 4 0,-1 2 14,-1 1 0,-4 2 30,-12 3 1,-8 1-31,-19 22 48,-17-13 0,-8 2-304,-8 1 1,-5 1-215,5-1 1,-4 4 0,3-7-1,2-6 1,2-4 0,7 3-1,0-1 1</inkml:trace>
  <inkml:trace contextRef="#ctx0" brushRef="#br0" timeOffset="47033">24529 537 24346,'-49'-7'224,"1"1"0,-11 6 0,4 7 33,-3 13-726,17 0 0,2 3 603,10 1 1,1 1-68,-2 8 0,2 4-25,0 7 0,2 6-35,7 0 1,1 5 0,3 0-8,6-3 0,4 1 0,2 0-374,1 0 0,3 0 0,6-3 379,15 12 1,11-10-6,7-18 0,10-10 30,8-8 0,9-6 0,-3-4-30,-16-4 0,-2-4 0,2-1 3,14-3 1,2-3 0,-6-7 115,-18-6 1,-4-5 0,-3-4 211,-1-3 0,-3-3 0,-1-3-33,-1-6 1,-3-2 0,-1 1-224,2-12 1,-5 4-29,-8 9 1,-8 7-48,-14 16-67,-19 35 16,8 19 1,4 11-90,-3 16 0,3 4-96,4-1 1,7 0 67,8 1 0,8-6-34,1-21 1,5-5-62,27 19 1102,6-19-1063,15-20 662,-18-51-435,-23 4 0,-8-6 25,-11-3 0,-8-2-268,-4-5 1,-7 1 239,-2 16 0,-3 3-12,0 1 1,0 3 51,-19-18 1115,2 6-1150,18 21 46,4 3-51,30 15 0,12 1-6,21 1 0,11 0 6,-26 0 0,1 1 3,14 4 0,2 4-26,-6 5 1,-1 5 5,5 7 1,-6 5 7,-13-4 1,-7 3 8,0 30 0,-18-18-45,-9 7 436,-2-12-391,1-9 118,2-21-85,14-21-27,7-12 56,11-11-57,5-7 174,-8 14 1,1 0-40,-2 6 0,0 1-135,24-18 57,-14 24-124,-15 27 45,-3 12 17,0 19-78,-4-1 0,1 4-250,3 0 0,3 1-781,7 4 0,6-6-387,4-16 1,3-10-179,27-20 545,-31-17 1,-5-9 487,-6-6 0,-4-6-165,2-9 1,-2-5 805,-6 13 0,0-2 0,-1-4 368,-1 0 0,0-3 0,-1-1 1,-1 2 986,0-5 0,-1 3 1,-1-1-764,0 0 0,0 0 0,-2 6 264,-3 6 1,-3 8 40,0 4-533,-2 15-353,-7 54 36,4 3 1,1 7-40,-2 5 1,2 2-211,0 10 0,3-1 199,0-17 1,2-2-15,1-2 0,2 0 17,0-6 0,3-1 495,5 0 1,4-4-440,20 4-22,15-29 179,-8-31-93,-20-2 1,-1-2 226,13-22-95,-9 14 0,2 1-76,1 5 1,1 3-144,7-1 1,0 6-34,20 4 966,-8 31-1005,-17 15-90,-5 13-145,-7 7-163,-7 2-44,-7-3-12,-8 4 498,-12-20 7,1-6 88,-5-27 141,9-16 190,6-33-344,15 17 0,5-2-23,8-8 1,5 2-46,1 8 1,2 4-20,3 4 0,0 6 6,11 5-57,-5 7 34,-8 12-22,-7 11 34,-7 13-264,-11 1 0,-2 3-90,-1 1 1,-1 1 170,0 4 1,1-1 176,3 13 11,3-26 0,0-21 319,6-33-22,-3-25-261,-8 20 1,-1-1-102,-2-7 1,-2 0 266,-5-19-51,-3 4 107,-5 6-57,0 10-117,3 9-5,4 8-79,11 7-219,43 0-134,-3 5 0,10-2 1,-3-6 367,-7-10 0,-2-6 0,1 2-15,8 8 0,1 2 0,-12-7 20,-14-34 1,-21 2 80,-27 17-14,-11 17 0,-4 10-20,-2 23 59,9 21 0,4 10-81,15-2 0,5 4-392,5 16 1,4 1 399,3-11 1,3-2-54,6 1 0,2-1 0,3-2 0,1-3 0,2-2 0,1-3-34,0-3 0,4-4-355,10-3 0,4-4-298,-5-6 0,0-7-1517,0-14 0,-4-6-1700,6-17 3904,-40-26 0,-4 34 0,-8 6 0</inkml:trace>
  <inkml:trace contextRef="#ctx0" brushRef="#br0" timeOffset="47267">26100 519 25410,'54'-9'79,"0"0"0,0 0 0,0-1 0,1 3 1,2-1-1,2 1 0,-2 1 0,-5 0-150,12 2 0,-4 1 0,-1 0-1486,4 0 0,1 0 1,-12 0-2371,8-1 4089,-93 5 0,15-1 1,-25 2-1</inkml:trace>
  <inkml:trace contextRef="#ctx0" brushRef="#br0" timeOffset="49348">25449 2387 24525,'10'-43'554,"1"0"1,-4 3 0,-6 4-415,-19 2-140,-17 4 67,-13 11-67,-11 8 3,26 11 0,-1 4-3,-15 12 0,0 7-31,7 4 0,3 4 31,1 7 0,7 1 0,14 17 6,41-26 10,26-23-10,9-16-6,5-8 25,-21-5 0,-2-4-105,-11 6 0,-2-1 203,6-6 0,-4 0 196,-1-5 84,-7 7-453,-11 18 67,-4 57-23,-6-9 0,-2 9 1,1 5-687,0 0 0,0 6 1,0 1-1,0-2 612,0-4 0,0-1 0,0-1 1,0 2-60,0 4 0,0 1 1,0-2-1,0-8-45,-2-1 1,0-5 146,0 2 1,-5-4 243,-25 15-207,-20-25 28,-5-1-22,-7-42 61,15-18-361,6-22 296,23 18 1,5-6 8,6-7 0,6-6 1,5 0-9,9-3 1,7-1 0,6-1-69,-1 12 0,5-3 1,2 0-1,3 1 0,-1 3 65,7-4 0,1 3 0,2 2 0,4 0-12,1 3 1,4 1 0,1 0 0,-1 2 0,-6 4-184,0-2 0,-4 3 1,-1 1 194,6-3 0,-1 0 0,-7 1 25,-9 0 0,-7 1 3,3-26 248,-41 7-276,-19 23 0,-3 27 0,-2 9 1329,8 1 0,1 4-1338,-7 11 1,5 6 8,11 0 0,5 1-39,-6 31 39,44-11 0,25-25 0,14-7 423,-28-12 0,2-2-423,31 4 0,-9-3-50,-6 2 50,-25 9 50,-23 16-44,-16-1-6,-13 8 0,13-14 343,7 2-343,36-14 50,29-13-50,-24-9 0,1-4-414,7-5 0,-3-4 430,-12 0 1,-2-2-17,0-2 0,-2 0 51,19-26 203,-22 19 1,-2 0-3,3-9-341,-4 13 89,-19 37 0,-4 24 0,-1 13-23,2 6 846,5-2-944,11-18 1,6-4 14,28 10 106,7-5-6,1-29-16,-25-19-12,-9-9 17,-9-14-11,-7-6-39,-11-7 64,-5 14 1,-1-1 86,-2 3 0,0 1 56,0 0 0,2 2 16,-3-12-144,24 23 44,42 4-56,-8 10 0,5 4-23,16 7 1,2 7-20,-2 7 0,-4 7-438,-14 0 1,-8 5 395,-10 4 0,-9 1-90,-9 18-36,-10-20 0,-4 1-143,-4 17 365,-2-6-12,10-27 0,17-28 95,12-11 519,0-4 0,2-5-463,1-3 0,0 0-22,7-6 0,-2 3-79,-10 7 0,-2 5-50,10-3 51,-18 20-51,6 24-34,-1 3 29,8 20-270,-7-16 1,3-1 80,7-7 1,1-2 190,1 3 1,0-5-1,2-12 0,-2-8 3,13-18 19,-21-12 1,-5-10 232,-5-10 0,-4-6-540,-3 9 1,0-5 0,-4 3 387,-3 9 1,-3 0 0,-1 2 14,-1-18 0,-2 5 118,-9-1-228,-1 20-5,6 21 0,1 33 6,6 35 10,4 2 1,2 13 0,1 3-417,0-9 0,0 3 1,1 2-1,-1 2 402,-1-3 0,1 4 1,-2 1-1,1-2 0,1-2-2,0 2 0,0-1 0,0-3 0,-1-2-32,-1 6 1,-2-3-1,0-7-139,0-10 1,0-4 293,0 1 0,0-2-1831,0 25 41,0-17-42,0-38 741,0-40 321,0-3 0,-1-5-553,1-11 0,0-6 847,-1 11 0,1-4 1,2-3 247,2-6 0,2-6 0,0 0 0,1 2 700,-2 8 0,1 2 0,0 1 0,1-2 183,1-5 1,1-2-1,1 1 1,-1 7-6,3-11 0,0 8-126,-2 15 0,0 4 1912,6-9-1803,16 1-650,15 24-109,-14 26 0,0 9-14,-4 0 1,-2 6-452,0 14 1,-6 5 204,-10-8 0,-4 1 10,-1 0 1,-3 1 608,-6-2 0,-7-1-359,-16 5 0,-11-4-11,-12-6 0,-8-6-300,12-7 0,-4-1 0,3-4 314,-9 1 0,4-7-762,-14-16-2314,65-11 3076,41-7 0,27-5 0,-10 5 0,-30 9 0,-1 2 0,28-7 0,-1 0 0,1 0 0</inkml:trace>
  <inkml:trace contextRef="#ctx0" brushRef="#br0" timeOffset="49449">28553 2001 17423,'-26'39'0,"1"0"0,5-8 0,-1 0 0</inkml:trace>
  <inkml:trace contextRef="#ctx0" brushRef="#br0" timeOffset="49698">25999 3091 27348,'64'0'110,"0"1"0,0 0 0,-13 0 0,1-1 1,0 1-1,0-1-731,2 0 0,-2 0 0,3 0 0,2 0 446,1 0 0,3 0 1,2 0-1,-1-1 1,-2 0-965,4-1 1,-1 0-1,-2-1 1,0 1 360,-3 0 1,1 1 0,-4-1 0,-6 0-895,14-3 0,-22-1 1881,-36 1 1,-9 3-1,-12 0 1</inkml:trace>
  <inkml:trace contextRef="#ctx0" brushRef="#br0" timeOffset="49901">25843 3409 27813,'64'6'104,"-1"0"0,1 0 0,-1 0 0,1-2 0,1 0 0,-1-2 0,-1-2-1504,-3-2 0,-1-2 0,-1-1 1,0 0 1364,-3 0 0,0 0 0,-1-1 0,-2 1-132,9-1 1,-1-1 0,-2 1 2,-3-1-1,-1-1 1,-3-1-3387,4-2 0,-4-3 3551,-2-1 0,-6-1 0,-9-3 0,-15 4 0</inkml:trace>
  <inkml:trace contextRef="#ctx0" brushRef="#br0" timeOffset="51552">13192 11074 23271,'-1'-26'660,"31"12"1,19 7-552,-1 5 0,9 4 1,6 2-1,2-1-1011,-10-2 1,4 1 0,2-1-1,1 1 1,0-1 0,-1 1 901,-4-1 0,1 1 0,-1 0 0,0 0 0,0 0 0,-1-1 25,13 1 1,0 0 0,-1 0 0,-2 0 0,-6 0 274,6-1 0,-5 0 0,0 0-268,5 1 0,0-1 0,-4 0 427,3 0 0,-4 0-431,-2 0 0,-9 0-1087,-17-1 1059,-51 0 0,9 0 0,-20 0 0</inkml:trace>
  <inkml:trace contextRef="#ctx0" brushRef="#br0" timeOffset="52604">2727 12157 18476,'52'0'500,"-1"0"0,5 0 0,4 0 0,-1 0-402,-12 0 1,-3 0 0,4 0-990,3 0 0,3 0 1,0 0-1,-2 0 958,4 0 1,-2 0-1,0 0-64,3 0 1,0 0 0,-2 0 538,6 0 0,-2 0-542,-2 0 0,-6 0-224,1 0-879,-16 0 1256,-10 0 0,-16 0 0,5 0 1</inkml:trace>
  <inkml:trace contextRef="#ctx0" brushRef="#br0" timeOffset="53369">7823 12417 23192,'27'-23'181,"0"-1"0,4 2 0,7 4-125,17 10 0,10 7 0,5 0-1188,-11-1 0,4 0 0,2 0 0,2 0 0,-1 0 1133,-9 1 0,-1-1 0,1 0 0,1 1 0,0-1 0,1 1-171,5 0 1,2 0 0,1 0-1,0 0 1,-3 0 0,-3 1 169,8-1 0,-4 1 0,-1 0 0,3 0 75,-2 0 0,3 0 1,0 0-1,-1 0 0,-2 0-76,-9 0 0,-3 0 0,0 0 0,0 0 0,-1 0-83,15 0 0,0 0 0,-2 0 0,-8 0-367,14 0 0,-14 0-2120,-14-4-4643,-34-1 7214,-9-4 0,0 4 0,-1 1 0</inkml:trace>
  <inkml:trace contextRef="#ctx0" brushRef="#br0" timeOffset="55380">18263 3351 22828,'-52'-7'295,"-1"0"0,3 5 0,2 10-58,15 17 0,2 9 0,0 4-647,-6 6 1,0 4 0,-1 3 451,5-5 0,0 3 0,1 0 0,3-2-679,-2 6 1,2-1 0,5-1 636,4-3 0,3 0 0,8-5 5,11-5 1,8-3 245,7 1 1,7-3-339,11-5 0,9-4-873,3-8 1,7-4-1,-1-4-1311,-5-6 1,0-4 0,0-2-216,-1 1 1,1-2 0,-6-5 2485,3-13 0,-10-4 0,-13 1 0,-10 3 0</inkml:trace>
  <inkml:trace contextRef="#ctx0" brushRef="#br0" timeOffset="55631">18001 3955 19025,'-57'27'2766,"26"-7"-2289,67 2-275,16-11-152,10-6 25,-16-3 1,1-2 361,17-3-166,-25 1 1,-5 0-3,-4-1 252,-12 7 50,-10 33-529,-6-5 0,0 3-39,-2 3 0,0 1-126,0 3 0,0 0-397,0 15-1513,0-8-1945,2-11 3978,14-12 0,-10-14 0,10-7 0</inkml:trace>
  <inkml:trace contextRef="#ctx0" brushRef="#br0" timeOffset="56549">18638 3948 25696,'44'-4'-6,"1"-1"1,-3 2-1,-4 8 1,6 35-2005,-7 8 1349,-9 4 106,-15 2 327,-6-4-248,-14-6 358,-6-9 366,-9-10-180,-4-13 324,5-6 448,4-35-476,21-21-174,13-13-128,0 26 0,4 2-20,2 9 0,2 3-42,2 0 0,1 1 0,0 2 0,2 2 13,28-11-19,-4 11-28,2 10 1,-24 35 33,-5 1 5,-22 28 23,-7-10-28,0-1 0,0-5 694,9-4-688,19-18-6,-1-15 45,10-22-6,-17-15 62,-9-8 336,-5-5-168,-6-1 50,-6 2 348,-4-9-315,3 12-352,35 2-151,13 23-34,-3 12 1,4 4-71,-5 2 0,1 4-115,11 6 0,0 6 244,-10 4 0,-4 5 115,0 8 0,-6 3 5,-3 23 6,-27-10 0,-1-26 17,-1-7-17,2-10 45,34-11-40,23-25 1,-9 5 0,1-2 19,-5 0 0,-3-2-187,-1-3 1,-4 0 161,5-18-12,-20 9 0,-3-5 29,-5-7 0,-2-4 140,-2 8 0,-1-2 0,-2 2-380,-4-13 1,-2 3 426,1 4 1,-2 4 209,-7-3 129,1 11-515,3 24 262,2 48-290,3 12 0,2 7 17,3 8 0,1 4-514,0-9 1,1 2-1,1 0 499,2-5 0,1 0 0,1 2 7,1 0 1,1 3 0,0 0 0,1-2-79,1 7 0,1-3 0,0 1-319,3 8 0,1 1 0,-1-7-8,-1-6 1,0-7-67,-2-9 0,-1-5-1173,5-7-8196,-5-46 9603,-7-12 0,-3-7 0,-4 15 0</inkml:trace>
  <inkml:trace contextRef="#ctx0" brushRef="#br0" timeOffset="57032">20307 3637 24195,'-4'-41'371,"0"0"0,4 3 1,7 4-291,19 9 1,7 6-9,25-10-304,-17 14 0,2 4 231,21 4-6,-4 14-72,-5 12 126,-28 7 0,-4 8-88,-9 6 0,-7 3 20,-3 1 1,-7-1-129,-9 0 1,-9-4 166,-2-12 1,-6-3-20,-12 4 0,-3-2-700,7-5 0,3-3 756,-12 2 0,19-11 0,43-20 1</inkml:trace>
  <inkml:trace contextRef="#ctx0" brushRef="#br0" timeOffset="57253">21396 3342 26749,'-2'59'-54,"1"0"0,-1-1 0,0-12 1,1-1-1,-1-2-540,-1 14 0,-3-3-2646,-1-15 0,-3-5 3240,-9 5 0,4-6 0,3-30 0</inkml:trace>
  <inkml:trace contextRef="#ctx0" brushRef="#br0" timeOffset="57698">21307 3149 24979,'8'-45'401,"0"0"1,0 4-1,6 6-401,43 7-51,-23 21 1,3 7-219,6 13 1,-1 9-111,-9-1 1,-5 6-312,-7 13 0,-8 4 320,-5-8 1,-8 2-93,-10 17 0,-9 1 369,-6-4 1,-5-1 335,-12 2 1,-3-5 154,9-16 0,-1-7 514,-20-3-20,37-21-371,16-24-386,21 2-135,19-20 5,18 10-8,-23 18 1,3 1-1,18 1 0,0 4-28,-12 6 0,-2 3-84,14 3 1,-4 8-10,-19 3 1,-3 6-216,2 15 1,-5 7 170,-6 4 0,-10 2 165,-12 11 0,-11-2-469,-4-11 1,-10-5 485,-18-3 0,-10-9-829,1-11 0,-4-6 826,17-4 1,-1-2-1,-1-1-11,2-1 0,-2-2 0,2-1-432,-21 1 1,2-2 431,-2-6 0,6-1 0,-7 3 0,7-8 0</inkml:trace>
  <inkml:trace contextRef="#ctx0" brushRef="#br0" timeOffset="58081">18419 4822 25707,'66'-8'10,"-1"0"1,0 0-1,0 0 1,-8 2-1,1 0 1,0 1 0,2-1-1,-1 2-1142,5-1 0,0 2 0,1-1 0,0 1 0,2 0 1132,-7 0 0,1 0 0,0 0 0,1 0 0,0 0 0,0 0-197,1 0 1,1-1 0,-1 1-1,1-1 1,0 0 0,-1 0 115,1 0 1,0 0-1,0 0 1,-1 0 0,1-1-1,-2 0-63,-1 1 0,-2-1 1,1 0-1,-1 0 1,0 0-1,-1 0-31,8-1 0,-1 0 1,0 0-1,1 0 0,0-1 80,-6 1 1,1 0-1,1 0 1,-1-1-1,-3 0 1,-2 1 165,8-2 0,-4 0 1,-1-1-1,-1 1 374,-2 0 0,1 0 0,-4 0 1,-8 0-119,-1-1 1,-11-1 1716,-10-2-2044,-16 8-1771,12 0 1771,16 2 0,-13 1 0,8-1 0</inkml:trace>
  <inkml:trace contextRef="#ctx0" brushRef="#br0" timeOffset="58483">22570 4040 25500,'48'-12'-351,"0"0"0,0 0 1,-2 1-1,-1 0 1,-2 4-650,2 6 0,-3 2-485,-2-1 1,-1-3-765,-2-2 1,-3-3 1133,2-8 1115,-17-10 689,-37 4 3125,-29-13-1231,8 9-572,-6-6-415,27 16-549,10 3-537,17 6-308,10 3-191,15 10 45,6 9-28,1 12 28,-3 9-51,-19-6 1,-4 4-23,-6 2 0,-8 4-1182,-17 14 1,-12 1 1042,2-17 0,-3-1 0,-1-4 0,-5 3 1,-1-4-1,4-8 0,1-1 0</inkml:trace>
  <inkml:trace contextRef="#ctx0" brushRef="#br0" timeOffset="59146">24105 3590 22391,'-56'-7'179,"-1"0"0,0 0 1,-10-1-1,4 11-159,20 15 1,1 9 0,7 1-16,7 0 1,6 3-40,-3 21 1,15 2-217,27-17 1,11-4-141,7 5 1,5-5 302,2-11 1,1-7 86,-4-6 0,-4-4 100,-4-4 175,-15-1-39,-13 0 94,-21 1 85,-14 10-82,-8 11 0,-3 5-196,7-2 0,1 4-504,-13 14 0,2 3 417,15-8 1,4 2 61,5-1 0,3 1-62,3-3 1,6 1 122,9 7 1,10-3-168,29 12-247,-2-25 0,10-7 242,10-16 1,9-9 0,-1-4-47,-4-4 0,-1-4 1,1-1-346,2 2 0,0 0 0,-5-5 390,-12-3 0,-5-3 0,-6-1 0,-6-1 0,-4-2 528,6-16 1,-2-1-112,-10 10 1,-3 1-412,2-27 106,-48 81-78,-7 26-34,11-4 0,1 3-82,8-9 1,1 0-331,2-1 0,1-1-1324,-11 26 2053,-2-14 0,14-21 0,-2-12 0</inkml:trace>
  <inkml:trace contextRef="#ctx0" brushRef="#br0" timeOffset="59299">24208 4138 25163,'40'46'-23,"0"0"1,-2-2 0,3-2-2720,5 0 1,3-5 2466,2-10 0,-1-2 0,-7 0 0,-4-4 0,19-9 0</inkml:trace>
  <inkml:trace contextRef="#ctx0" brushRef="#br0" timeOffset="59664">24778 3906 25326,'-29'-60'908,"10"21"-858,25 48 79,2 4-124,-2-7 29,-3-3 61,-1-3 180,3 1-225,1-4 236,1 1-197,-3-2-27,-1 2-62,-2 10 0,-1 22 39,0 34-39,0-8 0,0 10 0,2-1-659,0-11 1,1-2-1,0 4 649,0 0 0,-1 5 1,2-1-1,0-6-225,1-4 0,1-5 0,1-1-174,2 15 0,0-4-323,-2-13 0,-1-4-551,5 24-67,-4-16-2638,-3-7 3988,-7-25 0,2 0 0,-5-21 0</inkml:trace>
  <inkml:trace contextRef="#ctx0" brushRef="#br0" timeOffset="60413">24870 4222 21859,'9'-42'1112,"-1"0"1,1 4 0,4 7-894,35 7-219,-4 15-11,21 19-354,-31 10 1,-3 7-633,-9 7 1,-3 3 584,3 0 0,-5 0 140,-15-2 0,-8-2 88,-16 6 184,-15-9 95,-4-9 678,5-8 219,7-8 116,13-7-990,17-8-68,20-6-44,18-6-12,19-3-14,-25 12 1,3-1-138,14-8 1,2-1 122,-5-1 0,-3-2 37,0-4 0,-4-1 14,3-15-17,-34 14-23,-20 21-27,-7 6 44,-10 16 6,-4 11 0,1 20 45,15-3 0,5 6-42,6 0 0,5 1-3,3-1 0,6-2-90,9-7 0,6-6 90,33-7 3,-9-17 0,3-8 543,-2-10 0,0-7-67,7-7 0,-3-6-308,-15 2 0,-7-4-37,-7 0 0,-6 0 85,-1-7-118,-1 2-101,-6 25-28,-1 36-208,-1 31-150,-2 9 218,6-7 6,1-29 61,18-10 291,13-15-173,-11-11 0,1-3 33,25-14-88,-28 6 1,-3-1 278,11-9 224,-5 2-247,-6 8-83,-10 7-102,-6 8 35,-8 25-164,2 19-1550,8 16 382,4-9-1649,13-18 2913,8-45 0,-17 12 0,2-18 0</inkml:trace>
  <inkml:trace contextRef="#ctx0" brushRef="#br0" timeOffset="60533">26278 3692 20162,'24'44'-1144,"0"0"0,8 14 0,-19-34 0</inkml:trace>
  <inkml:trace contextRef="#ctx0" brushRef="#br0" timeOffset="62248">26721 4187 26435,'39'29'-6,"-1"1"1,-3-3-1,-9 0-285,-20 7-11,-4-4 33,-1-3 269,-1-14 62,0-3-1,1-14 96,2-7 145,4-9 146,16-27-140,0 8-128,12-15 128,5 12-280,-3 18-28,-1 8 0,-12 30-34,-14 14-380,-6 36-561,-4 1 742,-1-29 1,0-2 232,-2 6 45,1-23-11,8-20 151,5-12 72,9-10 158,18-27-245,-16 24 1,1 1-51,3-1 1,0 1-71,11-4-50,-8 19 23,-13 21-29,13 18-106,11 7 25,-11-16 1,1-2 52,22 4 23,-3-20-23,-19-14 34,-6-9 0,-7-9-5,-5-20 5,-7 2-84,-9 1-17,-3 21 101,-8 25-6,1 20 23,0 33-11,8 11-60,13-24 1,4-2 25,11 11 23,19-22 10,-10-20 1,13-15 39,-2-9-40,11-8 90,-16 3-22,0 8-73,-19 13 0,2 2-45,-10 4 45,1 4 0,6 10 28,6 3-28,0-2 0,2-4-61,-7-10 44,1-1-84,1-3-571,11-18-23,4-20 449,-3-11 50,-16 17 0,-3-2 129,2-25 67,-9 26 0,0-1 17,-2-1 0,0 0 81,-1 0 0,0 1 260,0-29 74,-1 9-365,-1 41 17,0 24-17,-1 44-48,1-18 1,0 2-479,0 3 0,0 2 459,1 1 0,2 1-96,0 12 1,2 0 9,1-10-1,2-2 37,2-2 0,2-5 50,8 0 0,1-38 5,-6-16-49,1-13 1033,-1-9-849,11-20-50,7 1-90,1 5 0,3 16 12,-9 23-18,13 6-717,-1 4 79,1 2 493,-18 1 151,-12-1-79,-11-3 74,-1-2 5,-4-2 5,-5 0 219,-7 4-22,-5 1 22,-5 7 28,-12 23-218,10-1-34,-3 20 50,18-13-50,8 0 67,2-7 73,21-3-134,13-12 95,21-18-90,-6-5 146,-4-13-6,-17 9 213,7 1-145,-4 8-174,6 8-12,1 14 23,-7 2-56,4 1 0,-8-11 67,15-9-5,-1-25-87,-15 3 0,-2-3 25,-5-2 0,-3-4 2,-1-20 1,-4-1 14,-4 15 0,-2 1-143,-1-14 0,-3-3 126,-9-2 0,-4 1-37,-2 6 1,-3 2 5,-3 1 1,-2 7 2,-10 4 28,17 56 0,14 28-20,9 3 0,5 7 23,3 5 0,4 3-470,1-13 0,1 2 0,2-3 419,5 10 0,3-6-140,2-9 1,1-7-542,16-2 57,1-15 163,-5-12 509,-12-17 0,-14 4 0,-11-8 0</inkml:trace>
  <inkml:trace contextRef="#ctx0" brushRef="#br0" timeOffset="64146">25728 5210 23450,'-19'-37'128,"1"0"1,-2 5 0,-4 9-123,-31 16-4,22 10 1,-2 6-3,-18 13 0,0 4 14,12-3 0,2 3-345,-10 10 1,4 1 330,5 12 0,19-10 199,25-9-193,25-13-1,21-9 76,2-14 1,4-7 55,-14 3 0,0-3-275,16-7 0,-2-5 334,-21 5 0,-3-2 87,-3 1 1,-2-1 548,14-16-378,-9 6-449,-18 28 1,-10 56-6,-7-17 0,-3 4-586,-2 25 0,-1 3 468,-1-9 1,0-1-191,0 5 0,0-1 104,0-7 0,0-1-264,-3 8 1,-2-1 338,-1-5 0,-2-2 84,1-7 0,-1-4 45,-1-7 0,-3-8 6,-15-11 44,-7-10 34,-7-15 45,-4-13-22,3-16 195,23-2 0,6-8-193,8-10 1,12-6-622,12 19 0,8-4 0,3 0 0,2 2 512,8-11 0,5 3 0,5 1-3,1 8 0,5 1 1,3 1-1,-2 5-10,5-1 0,1 4 0,0 2 209,3-2 1,1 3 0,-2 2-192,-14 8 1,-2 2-1,-1 1-5,13-6 0,-6 4 0,1-2 176,-31 11-182,-11 7 1,-21 3 5,-13 9 2328,-14 6-2311,11 5 0,1 4 166,7 3 0,5 2-183,1 6 0,8 0 0,21 17 0,31-13 33,14-18-33,-12-9 0,2-2-25,-5-1 0,0 1 27,0 2 1,-4 2-3,5 7 6,-29 8 16,-22-1-22,-4 3-39,-7 1-118,2 6 124,16-13 5,38-3 28,9-23 0,-9-2 0,2-3-34,23-16 37,-20 4 0,0-3 27,-6 0 1,0-2 123,-1 2 0,-4 0-14,7-15-134,-25 23-6,-7 9-50,-3 8 50,-3 12 0,-4 11 33,0 31-346,12 4-88,9-25 1,6-3 47,18 10 140,19-21 17,-19-16 191,-1-23-79,-21-17 56,-31-29 145,-10 4-126,2 30 0,-2 2 563,-4-11 112,8 4-218,9 6 124,22 0-465,13 12 5,20 4-107,9 12 40,5 13-279,-1 8 234,-5 16-61,-8 8 5,-23-9 1,-5 4-433,-5 1 1,-3 1 97,-1 6 1,-4 0 70,-5 18 269,-4-21 50,4-28 117,3-8 281,21-22-191,2-2 23,18-18 50,-12 11 0,0-1-57,17-13-47,-14 13 1,0 1 9,11-2-1,-6 6 72,-6 11-224,-8 4-50,-5 12 68,1 22-51,-6 1 45,5 18-113,-1-15 52,4-3-12,6-5-23,18-8 51,9-16 34,-2-12-29,-5-18-5,-18-11-64,-12 1 0,-3-4 30,-4 7 0,-2-2-884,3-16 0,-3 0 954,-6 10 1,-2 0-34,1 0 0,-1-1-187,-1-11 1,-2 1 295,1 19 0,-1 1 73,0-5 0,-2 7-141,0 13 197,-1 38-196,4 28 0,1 14-45,1 0 0,0 5 0,0 3-85,0-12 0,-1 3 1,0 0-1,1-3-59,0 11 0,1-1 1,-1-5-150,0-12 0,-1-3 0,0-5-117,0-4 0,0-2-500,1 4 0,-2-1-504,1-2 0,-3-1 1414,-5 4 0,0-4 0,1 1 0,-9-3 0</inkml:trace>
  <inkml:trace contextRef="#ctx0" brushRef="#br0" timeOffset="64413">28031 5430 19720,'19'-61'1542,"-1"-1"0,1 6 0,1 6-915,11-2-173,9 12-325,6 11-56,6 14-51,-12 12 1,0 9-54,-4 12 0,-3 9-415,1 8 1,-5 5 179,-9 0 0,-8 3-23,-12 1 1,-8-3 237,-14 11 71,-9-22 0,-6-4-20,-2-7 0,-1-4 0,-5 2 0,2-6-622,-12-13-2962,44-24 3584,37-1 0,10-1 0,-4-3 0,-3 11 0,0 0 0</inkml:trace>
  <inkml:trace contextRef="#ctx0" brushRef="#br0" timeOffset="64535">28836 5234 23691,'-6'54'-688,"1"1"0,8 7 1,-24-17-1</inkml:trace>
  <inkml:trace contextRef="#ctx0" brushRef="#br0" timeOffset="64814">26449 6034 27141,'60'-13'8,"-1"0"0,0 0 0,0-1 0,2 2 0,1 0 0,-1 2 0,0 2-703,-3 5 0,-1 2 0,1 2 0,2-1 382,-4-1 0,2 0 1,1 0-1,-1 0 1,-5 1-670,11-1 1,-4 1 0,-1-1 615,6 0 0,-2-1 1,-9 1-1239,7-1-3039,-58-1 4643,-63 2 0,18 1 0,8 0 0,-1 0 0</inkml:trace>
  <inkml:trace contextRef="#ctx0" brushRef="#br0" timeOffset="65048">26445 6148 20582,'-43'1'2590,"1"0"1,-20 1-2014,67-3-409,52-5-154,-13 2 0,10 1 0,7-1 0,-1 0-640,-2 1 1,3 0-1,1 0 1,2-1 0,1 1 513,-2-1 0,2 0 0,1 1 0,0-1 0,-1 0 0,-4 1-39,1 0 1,-2 0 0,-2 0 0,-2 1 0,-3-1-61,14-1 0,-4 1 0,-10-1 34,-17 0 0,-5 1-299,17-2-252,-16 0-4610,-4 0 5338,-8 3 0,-8 0 0,-6 2 0</inkml:trace>
  <inkml:trace contextRef="#ctx0" brushRef="#br0" timeOffset="65198">28459 5992 17311,'0'0'0</inkml:trace>
  <inkml:trace contextRef="#ctx0" brushRef="#br0" timeOffset="99832">23954 8387 13586,'-48'0'1305,"7"0"-252,26 0-577,5 0-22,-2 0-213,6 0 67,3 0 319,0 0-39,1 0 23,-1 0 263,1 0-482,-1 0-174,-1 0-173,0 0 201,-5-2 331,-2-2-5,-2 0-387,3 0-96,6 2 91,2 2 867,2 0-829,7 0-100,10-1-85,18 0 35,27 0-68,-15 0 0,10 1 0,2 0-828,-8 0 0,3 0 0,1 0 0,-1 1 828,-1-1 0,1 0 0,-1 1 0,-1-1 0,13 1 0,-3-1 0,-8 1 30,-14 0 1,-4-1-28,0 1 0,-3 0-3,10 0 39,3 0-5,-31-1-34,-9 0-101,-5 0 1150,-1 0-3620,-5 4-3747,-28 1 6318,4 3 0,-8-3 0,21-3 0</inkml:trace>
  <inkml:trace contextRef="#ctx0" brushRef="#br0" timeOffset="100078">23791 8480 17720,'34'-6'95,"1"-1"0,-2 1 0,6 1-95,6 2 0,10 3 0,0-1 0,-9 1 0,-9-1 0,-1 1 0,20-1 0,1-1 0,-1 1 0</inkml:trace>
  <inkml:trace contextRef="#ctx0" brushRef="#br0" timeOffset="101132">26173 8614 10461,'0'0'0</inkml:trace>
  <inkml:trace contextRef="#ctx0" brushRef="#br0" timeOffset="105431">20957 10720 22324,'44'-18'146,"-4"4"-101,-19 12-29,0 0-10,-1 1-6,-2 0 0,-4 1-330,-4-1-287,-6 0-2626,-15 0 3243,-25 1 0,15 0 0,-11 0 0</inkml:trace>
  <inkml:trace contextRef="#ctx0" brushRef="#br0" timeOffset="105812">20763 10820 20610,'36'-6'207,"0"0"0,4-1 0,1 1-117,2 0 0,0-1 350,-2 1 0,-3 1 1021,20-4-934,-28 4-85,-20 3-179,-9 2-3041,-1 0 0,0 0 0</inkml:trace>
  <inkml:trace contextRef="#ctx0" brushRef="#br0" timeOffset="110382">22628 13632 21231,'-22'50'622,"-1"1"0,-1 0 0,0-2-435,5-10 1,-2 0-312,-4 3 0,-3 3 230,-1-2 1,-3 4-1,-1 0-337,-3 2 0,0 1 0,-2 2 236,7-8 1,-2 3 0,1-1 0,1-3 5,0 2 0,1-2 0,2-2-11,-3 10 0,7-7 67,9-3 266,9-16-333,10-13-314,16-21-207,5-41 387,-9 9 0,-2-4 75,-3-1 0,-3-1-18,-2-4 1,-4 2 76,-1-17 0,-1 7 902,0 12-314,0 8 28,-6 42-381,1 10 85,-6 41-141,2 4 207,3-15 1,1 4-351,2-3 1,1 1-32,2 5 1,4-4 123,11 14-68,37-30-61,-5-31-6,-13-4 1,4-5-40,18-17 0,1-7 48,-5 7 0,-1-1 2,5-5 1,-3 3 30,-19 12 1,-8 4-48,-13 8-791,-12 5-704,-1 5-1961,0 0 3467,4 3 0,-3-4 0,3-1 0</inkml:trace>
  <inkml:trace contextRef="#ctx0" brushRef="#br0" timeOffset="110502">22818 14587 15277,'0'0'0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07T12:54:09.052"/>
    </inkml:context>
    <inkml:brush xml:id="br0">
      <inkml:brushProperty name="width" value="0.09071" units="cm"/>
      <inkml:brushProperty name="height" value="0.09071" units="cm"/>
      <inkml:brushProperty name="color" value="#FF0000"/>
    </inkml:brush>
  </inkml:definitions>
  <inkml:trace contextRef="#ctx0" brushRef="#br0">13560 1288 24715,'27'-41'381,"0"-1"0,0-6 0,-6 2-179,-12 1-196,0-18 100,-11 19-11,-8 4-89,-8 9-12,-13 12-11,-33 25-31,24 21 1,1 7 30,-2-2 1,2 2-407,1 16 1,7 2 371,13-13 1,5-3 44,5-2 1,2-1-18,-1 20 23,20-16 168,9-17-84,9-18 0,7-9-50,6-14 0,2-6 19,1 3 0,0-3-284,-1-10 1,-3-2 300,-16 14 0,-3 1 216,18-15 504,-12 17-527,-6 46-215,-16 15 1,-7 15-1,1 0-46,1-2 0,1 1 0,-3 4-579,-1 3 0,-2 5 1,-1 0-1,0-2 584,-1 3 1,0-2 0,-2-2 8,0-5 1,-1-2 0,-1-1-82,1-8 1,0-1-1,-1-1 48,-6 18 1,-1-3-7,-3-9 1,-3-3 75,-7-4 0,-3-5-47,5-12 0,-3-9 111,-29-20-10,19-41-105,23 3 1,4-8-199,5 7 1,1-4 0,6-5 195,5 1 0,4-4 0,4-3 0,2-1 0,1 2-24,4 1 1,2-1-1,2 2 1,2-1-1,-1 0-290,0 0 0,0-1 0,2 0 0,0 3 0,2 4 289,7-2 0,3 3 0,0 5 0,-4 7-12,9-2 1,-3 8 604,-6 7 0,0 3-579,23-9 74,-25 17 1,-1 3-114,5 7 1132,-16 41-1116,-36 10 34,-4-9 0,-2 1 1014,3-9 1,-1-1-1018,2-2 0,0-1 515,-7 19-551,11-13-50,38-23 16,28-39 70,-21 11 0,1-2-180,4-12 1,-2-1 182,11-14 156,-19 17 1,1 0-45,20-11-95,8 11 27,-17 35-44,-6 29 0,-11 20-186,-12-21 1,-1 1 157,0 0 0,-1 3-20,-1 11 0,-2 0 45,0-15 1,-2-2-7,0 7 1,-1-5 398,2-7-356,2-12-34,5-10 84,25-40-87,-10 7 0,2-5 14,8-16 1,2-3-387,-2 0 1,-1 1 385,-9 13 1,-3 2-12,8-13 357,-18 29-357,-5 6 51,-2 5-7,-4 3 12,-1 4-28,-1 1 745,0 8-779,-1 6 6,-2 13 0,-1 10-50,-1 28 50,3-12 0,1-19 0,1 1-191,14 22-145,10-16-67,8-6 274,7-20 23,-9-18 140,10-33-9,-24 5 0,-4-5-3,3-18 1,-5-3-309,-9 8 0,-4 1 319,-3 0 1,-6 5 28,-20-6-12,-5 16-44,-2 14-6,4 12 0,7 10-50,12 21 145,38 6-17,11 4-78,-1-20 0,4-4 622,30-3-656,-20-6 1,2-2-9,-8-1 0,-1 0 19,-1 1 1,-4 0-34,4-2 112,-29 15-56,-6 8 0,-2 14 51,-1 6-91,3 4 40,3-3 0,6-4 56,19-7 12,15-19-57,3-17 90,3-24-101,-18-16 44,-12 6 1,-2-3 14,-1 1 0,-1-1 55,0 0 1,-2 2-115,3-9 0,-12 41 0,-6 30-39,3 14 11,2 17-56,8 3-168,6-4 45,27-9 151,15-40 131,-22-23 1,-2-10 67,-6-2 0,-4-6-421,-3-13 1,-5-3 361,-8 13 0,-4-1 204,1-13 1,-2 0-43,-3 13 1,-1 2-245,-1 2 1,0 9-3,-2 23 0,0 71 20,0-4 0,3 9-859,0-9 1,2 3 0,0 3 838,0-10 0,1 1 0,0 1 0,0 0-3,2-2 0,0 1 0,1-1 0,0 1-195,1 3 1,1 1 0,0-1 0,-1-3-341,1 1 1,-1-3 0,0-1-675,-1-1 0,-1-1 0,-1-8-1969,-1 12 3321,-27-65 1,12-1 0,-12-28 0</inkml:trace>
  <inkml:trace contextRef="#ctx0" brushRef="#br0" timeOffset="232">16240 903 25152,'51'-19'308,"0"1"0,15 12 1,-3 12-309,-24 6 0,-3 8-586,12 10 1,-6 5 369,-18-5 1,-8 4 102,-5 16 1,-12 3 47,-17 0 1,-8-1-42,4-1 0,-5-3-275,-11-7 0,0-7-1624,-4-3-1801,30-15-999,27-18 4805,32-15 0,-17 3 0,1-1 0</inkml:trace>
  <inkml:trace contextRef="#ctx0" brushRef="#br0" timeOffset="632">17515 742 28671,'-27'42'0,"0"-1"0,1 0 0,-1 4 0,0 0 0,3 2 0,1 6 0,2 1 0,1 0-159,1-6 1,0-1 0,2-2 124,-6 15 0,3-4 67,8-20 0,2-5-27,-3 9 84,18-42-90,15-39 8,-3 3 0,3-5-405,-2 3 1,1-4 0,2-4 407,2-7 0,2-6 0,0-2 0,-2 3-8,-3 8 0,0 0 0,-2 2 1,1-2-4,2-3 0,0-1 0,-1 2 0,-3 7 0,1-8 0,-3 12 209,-3 13-209,-6 47 0,0 41 0,-1-6 0,0 9-323,1-6 0,1 7 0,1 2 1,-1-2 322,1-6 0,0-1 0,1 0 0,-1 1-281,1 4 1,0 1 0,0-1 0,0-6-188,3 13 1,-3-11-575,-2-7-230,-9-33 1272,-29-37 0,-7-11 0,19 19 0,-15-18 0,0 1 0</inkml:trace>
  <inkml:trace contextRef="#ctx0" brushRef="#br0" timeOffset="767">17236 1192 26558,'47'-5'-908,"-1"0"1,0-1 0,15-1 0,-9 2-6795,-14 7 7702,-20 8 0,-9-5 0,-9 4 0</inkml:trace>
  <inkml:trace contextRef="#ctx0" brushRef="#br0" timeOffset="1132">14130 2362 28671,'60'-10'0,"0"0"0,0 0 0,-6 1 0,2 0 0,2 0 0,2 0-1133,1 0 1,3 0 0,1-1 0,2 1 0,0 0 1132,-8 0 0,1 1 0,0 0 0,2 0 0,2 0 0,3-1-120,-8 2 0,1 0 1,3-1-1,2 1 0,0-1 1,1 1-1,0-1 0,0 1 1,-1 0 117,1-1 1,0 1 0,1 0-1,-1 0 1,1 1 0,-1-1-1,0 0 1,0 0 0,0 0-78,-2 1 0,0-1 0,0 0 1,0 0-1,0 0 0,-1 1 1,-1-1-1,0 0 0,-3 1 45,9-1 1,1 1-1,-2-1 1,-1 0-1,-3 1 1,-4 0-1,-5 0-112,4-1 0,-5 1 1,-5 0-1,-1 0 146,0-1 0,-2 1 0,-5 0 691,1-1 0,-6-1-119,10-5 1369,-30 5-2166,-6 1 1205,-16 2-7029,-1 4 6049,0-5 0,4 4 0,2-2 0</inkml:trace>
  <inkml:trace contextRef="#ctx0" brushRef="#br0" timeOffset="2848">20342 811 21433,'-6'-47'1258,"-1"-1"1,-4 7-1,-7 8-580,-41 14-760,22 16 0,-3 10 315,-5 17 0,-3 12 1,4 8-648,10 0 1,4 7-1,2 4 1,1 2 425,3-7 0,1 4 1,1 0-1,2 1 1,4-2-13,-1 6 0,3-1 0,5-1 0,11-3-49,17 11 0,13-5 1,5-13-64,11-18 0,8-10 41,-5 0 0,4-2 1,1-6 58,0-8 1,1-5 0,-3-5-113,-8-4 1,-3-3 0,0-4 210,7-7 1,-1-5 0,-6-2 4,-4-9 1,-7-2 58,-2-2 1,-6 4-18,-7-1 187,-10 32-416,-16 59-85,7-6 1,1 3 36,0 3 1,1 0 613,7 0 0,5-5-790,17 2 252,7-16 769,-1-15-702,-6-10 580,-7-18-463,-9-33 40,-11-4-140,-6 12 0,-2-2-56,-2 7 0,-1 1 162,-2-1 1,-1 0 128,-6-27 687,6-4-804,39 25-96,4 23 0,6 7-39,3 9 0,2 8-335,10 5 1,-1 4 303,-13 3 0,-3 3-28,-2 3 1,-1 1-85,-5-1 0,-2 3-131,11 26-157,-17-2 308,-20 2 112,-23-23 16,3-7 113,-5-36 714,19-15-723,13-8 0,6-4-5,5-1 0,4-2 36,8-6 0,2 2-121,-5 13 1,0 5-20,19-3 33,-21 25-38,-1 19 5,-2 9 0,-1 18-67,0 7-211,-4-14 1,5 0-420,3-7 0,3-3 234,-1 0 1,3-4-400,32-4 16,-16-33 434,-14-13 1,-3-11 491,-7-8 0,-2-8 1,-1-5-514,-2 2 0,0-5 1,0-1-1,-3 2 651,-1 6 1,-2 1-1,-1 1 1,-1 1 167,2-15 1,-3 1 0,-1 11 10,-3 19 0,-2 8 230,0-5-263,-1 20-263,0 9-101,0 37 39,2 8 0,2 13 0,1 3-285,2-2 1,1 4-1,1 1 1,0 1 60,0 5 0,0 1 0,1 0 1,1-3 83,2 7 0,1-2 0,1-8-42,-1-6 1,0-12 2476,1-16-2161,5-15 426,3-55-380,1-4-367,-11 3 1,1-2 177,-1 8 1,0 1 47,4-1 1,1 1-65,1 2 0,2 2-63,2 5 0,2 2 29,-1 5 0,4 4 12,10 5 0,3 7 8,18 12-93,-21 5 1,-2 7 86,5 34-372,-22-1 0,-4 3 271,-4-11 1,-4 0 548,1 13 0,-7 1-465,-10-13 1,-5-5 319,-13 10 6,-4-7-147,12-44 91,15-17-242,17-17 102,8-11 253,-3 21 0,3 0-355,2-1 1,3-1 36,13-11 0,1 1-39,-10 12 0,1 2 84,7-7 0,0 5-87,20 7 0,-20 18-33,3 20-29,-19 19-56,-1 16-274,1 6-112,-4-17 0,1 0 34,7 14 411,-9-24 0,0-4 337,-3-11-93,-6-11-45,-5-22 56,-9-12 106,-3-21-89,-3 3 0,0-4-6,2-8 0,4-3-832,3 9 1,3-3 0,2 2 626,5-12 1,6 3 84,6 4 0,6 6-87,-1 19 1,2 3 217,7-2 1,1 2 134,17-11-336,-8 12 145,-26 36-156,-23 25 27,-3 22-33,2-16 0,0 3 955,1 1 0,2 4-955,1 2 0,2 5 0,2-4-622,5 5 1,3-1 585,-2-5 1,2 2-1,4-5-113,9-3 1,5-5 44,1-1 1,3-3-6,2-7 0,1-4-90,0-6 0,-1-5-75,29 2-707,-28-23 1,-9-11 980,-30-26 0,-7-5 0,25-5 0,-36 12 0,-1 0 0</inkml:trace>
  <inkml:trace contextRef="#ctx0" brushRef="#br0" timeOffset="2999">21659 916 26603,'55'-12'-158,"1"0"1,-1 0-1,2 1 1,6 0-1,3 0 1,1 0-1,-2 0-247,-3 1 1,0-1 0,0 1-1,-1 1 1,-1-1 0,-2 2 0,-1 0-1,-1 0 1,-2 0 0,-4 0-1,3-1 1,0-1 0,0 1 0</inkml:trace>
  <inkml:trace contextRef="#ctx0" brushRef="#br0" timeOffset="3399">24506 535 28076,'-5'50'88,"0"0"1,0 0-1,0 3 1,-1 1-1,1-1-88,0-4 0,0-1 0,-1 0-882,0 1 0,-2-1 0,1-2 806,-5 13 0,0-5-103,1-13 0,-1-4 890,-7 12-711,0-21 510,10-19-460,2-35-45,13-5 1,5-6 123,3-19 0,3-7-711,-1 13 0,3-2 0,0-1 628,2-5 1,0-1 0,1 1 15,-1 2 0,1 0 0,-1 1 250,1-1 1,1 1 0,-3 4-313,2-1 0,-2 5 0,-3 9 0,-1 7 0,-4 12 0,-3 50 0,4 31 0,-4-6 0,2 7-373,-2-13 1,1 2 0,1 1 372,1 3 0,1 2 0,0 0-305,3 7 0,1 2 1,-1-6-1049,0 2 0,-2-6-806,4 2 0,-9-9 2607,-24-18 1,10-19-1,-14-4 1</inkml:trace>
  <inkml:trace contextRef="#ctx0" brushRef="#br0" timeOffset="3534">24306 990 26318,'61'-12'53,"1"1"1,-1 0 0,1 4 0,5 1 0,-2 1 0,-11 1 0,-9 1 0,-2 2 0,22 2 0,1 0 0</inkml:trace>
  <inkml:trace contextRef="#ctx0" brushRef="#br0" timeOffset="4901">14701 2712 25371,'-50'-27'177,"1"-1"1,1 3-1,2 10-121,-14 30 42,29-4 0,-1 4-73,-5 14 1,3 5 91,-8 15-114,20-17 0,8-1 249,21 0-39,15-12-124,21-9 158,10-15-105,-13-8 1,1-5 103,-6 0 1,-1-3-113,0 0 1,-3 0-51,4-6-17,-24 20-5,-8 28-62,1 32 14,-2-13 0,0 11 0,-1 5 0,2 0-686,-1-5 0,1 2 1,0 2-1,0 0 0,0 0 672,0 1 0,-1 0 0,1 0 0,-1 0 0,1-1-7,0 10 0,1 0 0,-1-3 0,-1-8-203,1 7 1,-2-8 122,0-11 0,-1-3 87,-3 14 45,-18-15 22,-21-37-73,6-28 1,1-13-7,1-6 1,4-9 85,10-3 1,2-6-1,4-2-74,4 3 0,4-1 0,3 0 0,5 11 0,2 0 0,1 0 0,2 0-103,2-12 0,1 0 1,8 2 78,1 15 0,6 0 0,3 2 1,2 3-4,4 4 0,4 2 1,1 2-1,2 2 11,2-1 1,3 2 0,0 2 0,-2 3-10,5 0 1,-2 4 0,-3 3 7,11-3 0,-9 6 17,-13 7-151,-4 1-118,-16 5 208,-26-1 2890,-7 2-2784,-16-2 1095,14 0-871,4 1-168,5 1-34,4 2 56,3 25-92,3 10 0,1 6-23,0 0 1,0 4-508,1 17 0,0 2 499,0-13 0,1 0-6,0-4 1,-1 2-1,2 0-407,3 18 1,1 0-857,-3 0 0,1-4 275,3-23 0,-2-8-4165,-7-15-1013,-10-39 6172,-5-17 0,4 15 0,5 2 0</inkml:trace>
  <inkml:trace contextRef="#ctx0" brushRef="#br0" timeOffset="5152">15051 2712 25169,'32'-44'284,"-1"0"0,1 4 0,2 9-290,23 19-652,7 6 490,-1 16-117,-7 11-147,-11 17 107,-19 12 319,-13 3 6,-25 2 84,-14-3 174,-22-7-132,20-25 0,-2-3 42,0-2 1,-1-3-52,-25 3 82,9-8-2698,25-41 2499,34 5 0,7-2 0,-4-17 0,7 23 0,0-1 0</inkml:trace>
  <inkml:trace contextRef="#ctx0" brushRef="#br0" timeOffset="5284">16216 2828 18112,'0'0'0</inkml:trace>
  <inkml:trace contextRef="#ctx0" brushRef="#br0" timeOffset="5485">16915 2320 28671,'0'57'0,"0"1"0,0 0 0,0-1 0,1-9 0,0-1-1020,1 2 1,0-1 89,0-1 0,1 0-3285,1 3 1,2-3 4214,4 6 0,-2-7 0,-2-41 0</inkml:trace>
  <inkml:trace contextRef="#ctx0" brushRef="#br0" timeOffset="5851">16969 2507 17445,'0'-47'3276,"0"0"1,3 5 0,4 7-2706,13 5-526,19 13-39,14 8-200,-10 13 1,0 8-597,-7 12 1,-4 5 537,2 0 0,-7 4-89,-14 11 1,-13 1 278,-11-9 1,-7-2 61,-4 0 0,-5 0 44,-3-4 1,-2-1 132,2-3 0,0-3 472,-21 12 561,17-14-1008,49-20-186,17-9-16,3-2 0,6 0-365,-3 1 1,2 0 204,1 3 1,1 1-113,-1 0 1,1 4-247,10 8 0,-4 9 153,-11 8 1,-4 5 364,0 0 0,-7 3 3,-16 6 0,-10-1 478,-27 13 18,-13-22 0,-9-5-432,9-5 0,-3-4-115,-16 3 1,-5-6 47,13-10 0,-2-6 0,7 2 0,-19 1 0,16-4 0,0-1 0</inkml:trace>
  <inkml:trace contextRef="#ctx0" brushRef="#br0" timeOffset="6100">19598 2099 28671,'4'49'-35,"0"-1"0,0 1 0,0-3 0,0 0 0,1-2-296,0 10 1,2-2-3258,-1 6 1,1-1 3420,-1-13 1,-1-3 0,2 23 0,-4-34 0</inkml:trace>
  <inkml:trace contextRef="#ctx0" brushRef="#br0" timeOffset="6284">19562 2104 27533,'60'-25'-21,"0"0"1,-1 0 0,-11 2 0,-2 1 0,-3 8-820,3 11 0,-5 9-2789,2 7-466,-21 20 4095,-31 0 0,-5 1 0,4 4 0,-24 11 0</inkml:trace>
  <inkml:trace contextRef="#ctx0" brushRef="#br0" timeOffset="6552">19558 2598 24648,'53'-15'-10,"-1"0"1,-1 0 0,-3-1-347,-15 3 1,-2-1-1168,26-12-578,-14 7-3007,-23 8 3988,-52 38 1122,0 1 1,-5 7 688,4-2 0,-2 2 0,3 1 20,-10 10 0,6 2 958,7 1 0,14-5-240,34-10-835,36-6-594,-12-29 0,3-8-385,6 2 0,2-6-1352,-5-6 1,2-5 0,-3 0-2722,5-3 1,-1-2 4457,-8 0 0,1-2 0,-8 4 0,7-7 0,-12 5 0</inkml:trace>
  <inkml:trace contextRef="#ctx0" brushRef="#br0" timeOffset="6703">20336 2306 28671,'28'48'-25,"0"-1"0,0 0 0,1-2 0,0-1 0,1-4-361,9 2 0,3-3-2891,-3-8 0,3-1 0,0-3 3119,10 2 0,-2-4 1,-5 0-1,-4-4 0,3-13 1</inkml:trace>
  <inkml:trace contextRef="#ctx0" brushRef="#br0" timeOffset="6869">20795 2476 26766,'-46'-11'556,"1"1"0,2 5 0,6 10-319,-4 34-1070,20-10 0,0 4 833,-1 4 0,-1 3-346,1-1 0,-1 3 1,0-2-916,-1 5 1,-1-1-961,-4 10 1,1-5-7611,1-1 9664,14-26 1,6-10 0,7-12 0</inkml:trace>
  <inkml:trace contextRef="#ctx0" brushRef="#br0" timeOffset="7084">21124 1896 28210,'-12'61'92,"0"0"0,-1 0 0,1 3 0,1 1 1,4 0-93,8 1 0,5-1 0,-1 1-657,-1-16 0,-1 0 0,1 2 1,1 1 656,3 11 0,0 3 0,1 1 0,0-3-550,-2-9 1,0-1 0,0-1 0,0-1-381,1 14 0,0-1 1,-1-7-911,-1 2 0,-2-12 2037,-3-16 1,-1-19 0,-1-6 0</inkml:trace>
  <inkml:trace contextRef="#ctx0" brushRef="#br0" timeOffset="7837">21307 2415 25578,'50'-13'-254,"-1"0"0,8 14 0,-9 16-945,-21 16 1,-13 10 587,-9 18 1,-16 1 1117,-14-14 0,-12-8 1434,-21-6 0,-2-12-1810,17-15 1,15-12 36,48-38-322,16 24 0,15 3-857,-4 0 1,7-1 0,2 0-1,-5 2 815,-5 2 0,-4 1 0,1 0 80,9-2 1,1-1-1,-8 1 309,-10 2 1,-5 0-194,18-11 454,-7-3-62,-13-1-39,-11-2-303,-14 3 34,-33-1 1,-12 16-35,-8 13 2131,5 24-2041,24 14 3,14-6 0,8 1-96,14-2 1,9-2-29,11 3 1,6-6-20,3-8 0,3-6-238,3-8 0,0-5 241,-13-5 0,-3-3 109,-1-1 0,-1-3 257,26-17-232,-8-6 183,-8 0-158,-8 0-106,-7 3 39,0 3-95,-11 13-61,1 8 128,-11 22 469,4 29-962,2 13 157,7 6 286,1-24 55,2-21-11,0-19-61,5-9 0,7-9-50,7-9 112,4-5 80,-11 9 1,3 1 92,-5 4 1,0 1-183,0 0 0,-1 2-19,9 1-68,-26 16-806,-3 23-3781,1 9 4621,14-13 0,-12 1 0,6-31 0</inkml:trace>
  <inkml:trace contextRef="#ctx0" brushRef="#br0" timeOffset="7953">23023 1818 16644,'18'36'0,"1"-1"0,10 21 0</inkml:trace>
  <inkml:trace contextRef="#ctx0" brushRef="#br0" timeOffset="9567">23415 2266 28535,'9'58'-95,"1"0"0,-1-4 0,-2-6-409,-2-3-353,2 3 823,-1-22 29,5-3 10,4-21 281,7-15 100,8-8-201,6-15 162,6-7-210,-10 11 1,4-2-71,-2 4 0,2 1-70,-2 1 0,0 3 3,20-3-95,-28 25 62,-6 18 33,-9 11-194,-6 6 1,-3 4-432,0 0 1,-1 1 425,-1 0 1,1-2-71,-2 17 269,0-34 67,4-13-100,8-16 94,10-12 29,10-12 212,8-3-106,6-3 146,4 5-267,-15 16 1,2 3 25,17-2-99,-20 9 1,-1 4-3,9 5-33,10 13-146,-3 1 39,9 3 89,-17-9-10,-8-16 55,-12-8-173,-3-11 173,-4-3-55,-4-19 44,-5-1 17,-8 5-45,0 17 45,-6 28 0,6 19 0,0 31-45,20 12 22,-2-25 1,4-3 22,23 10 0,8-21 6,-10-19 50,3-11-50,3-5 10,-11-1 1,1-2 44,1 0 1,0 2-17,5 0 0,-1 2-45,14-3-6,-19 12 6,-22 12-39,2 17-414,7 12-573,15-1 634,1-12 157,10-22 117,-10-19-66,1-15 128,0-15-42,-13 3 0,0-6 95,1-8 0,-1-5-416,-5 7 0,0-3 1,-1 3 516,-5 8 1,-2 3 0,0 0 220,4-20 1,-2 6 5,-4-3-263,-2 25 22,-4 22 134,6 70-235,0-6 1,-1 6-253,2 7 0,-1 3-389,-1-18 1,0 2-1,0-4-280,0 4 0,-1-3-112,-1-4 0,0-2 939,-3-6 1,-2-2-635,-10 19 1877,-31-35-35,2-21 146,-17-31 320,26-13-765,18 8 0,6-2-562,17-22 133,1 22 1,10 2-869,8 15 1,10 6 0,1 3-1595,5 2 0,2 3 0,1 2 572,2-3 1,0 2-1,-1 3-555,-2 5 0,0 4 0,-6 1 2076,-3 1 0,-5 1 946,21 6 4734,-29-4-639,-25-9-801,-33-16-1991,-19-5-1946,0 1-68,-1 7 1197,18 17-1359,-1 13 106,4 12-148,13 4 0,2 4-59,4 0 0,4 2 2,0-1 1,5-1-53,14 18 78,11-33 50,5-10-50,2-7 342,7-25 280,-3-5-141,1-13-374,-14 14-96,-8 13-11,-6 13 5,3 9 57,6 5-191,19 20-56,0-11 101,14 4-72,14-19 144,-17-12 63,17-11-51,-24-13 2,-13 1 1,2-5-17,3-9 0,2-5-500,-5 0 0,1-5 1,-1 1 485,-6 7 0,-1 1 0,-2-1 26,1-5 0,-2-2 0,-3 5 2,-6 0 0,-3 4-53,-2 3 0,-2 2 47,-3-9-106,-21 24 140,-9 80 14,10-5 0,2 6-401,6-15 1,2 2-1,2 0 355,3 1 0,3 0 1,2-2-283,5 4 1,6-2-1192,12 11 1,12-2 1476,10-20 0,9-4 0,-6-1 0,-9 9 0,0-4 0,21-15 0,0 0 0</inkml:trace>
  <inkml:trace contextRef="#ctx0" brushRef="#br0" timeOffset="9784">28140 1455 26015,'-5'56'341,"-1"-1"1,1 1 0,1 0-337,4-7 1,0 0-1355,0 1 0,0 1 1052,2-2 0,0 1-280,1-3 0,0-2-229,2-2 1,1-2-963,3-4 1,1-1 1833,3-2 1,2-2-1,1 1 1,3-6-1</inkml:trace>
  <inkml:trace contextRef="#ctx0" brushRef="#br0" timeOffset="10238">28218 1676 18576,'-3'-49'1820,"0"-1"1,0 2 0,1 1-1589,5 11 1,3 2-93,2 0 0,2 2-107,22-25-10,10 13-23,2 14-224,11 20-219,-21 45 348,-5 5 0,-25-4 0,-7 1 44,-10 22 20,-4-19 1,-6 0 24,-4-7 0,-3-1 82,-6 1 0,-2-3 8,-20 1 112,15-19-73,27-10 218,9-2-94,11 0-247,16 1 0,15 1-84,17 2-263,6 5 100,-15 1 1,0 3 39,17 11-12,-23-7 1,-4 3-112,-2 14-180,-11 27 129,-16-25 0,-6 2 227,-8 9 0,-6-1-61,2-9 0,-3-3 218,-7-4 0,-2-5-3,-13-1 44,0-10-44,3-8-200,6-4-2427,14-12 2627,26-17 0,-5 10 0,14-7 0</inkml:trace>
  <inkml:trace contextRef="#ctx0" brushRef="#br0" timeOffset="10368">28891 2026 15625,'0'0'0</inkml:trace>
  <inkml:trace contextRef="#ctx0" brushRef="#br0" timeOffset="12393">28773 1333 23075,'9'-47'464,"-3"9"-256,-5 38-2886,-1 0-218,-12 0 2896,-22 1 0,15-1 0,-12 1 0</inkml:trace>
  <inkml:trace contextRef="#ctx0" brushRef="#br0" timeOffset="16556">24716 555 24788,'-16'-43'790,"1"8"-661,1 35 174,-2 7-147,-4 3 130,-4 8-73,2 1-6,-7 6-134,13-8 72,1-2-145,13-10 140,2-5-78,7-8-17,4-8-40,2-7 57,-3-1-62,-7 9 0,-3 6 11,0 6-11,0 0 34,0 1-34,0-1 5,0 3-5,0-3 0,0 2 0,0-4 0,0 2 23,0-1-23,0 1 5,1-1-5,-1 0 0,1-1 0,-1 1 0,0 0 23,0 2-23,0-2 0,0 2-17,1 0-246,0 1 229,-7 4 12,-7 10 11,-11 11 11,-8 18 8,3 6 0,-2 9-257,11-14 1,1 3 0,0 2 235,-2 9 0,0 3 0,3-2 11,5-10 0,1-3 0,3-1 5,1 9 0,7-8 25,15-4 134,32-21-31,-11-32 1,1-10-104,1 4 0,-1-6-260,1-16 0,-4-5 274,-12 7 0,-3-1-3,-1-2 0,-2-1-3,-3-2 1,-1-1-20,-1 2 0,-1-2 33,-2-12 0,-1 0-19,-2 19 0,-1 0 425,0-5 1,-1 5-457,-2 7 22,0 16-55,0 10 767,0 22-723,0 22 22,0-2 1,0 8-380,0 2 0,0 8 0,-1 4 0,0 1 346,0-6 0,-1 2 0,0 2 0,1 0 0,-1-1-508,1 1 0,0 1 0,0 0 0,0-1 0,0-1 508,-1 11 0,-1 1 0,1-4 0,0-7 0,1 11 0,0-9-177,0-8 1,0-5 176,1-9 0,-1-3 0,1 23 0,-1-10 0,-1 5 988,-3-27-988,-1-15 2799,-2-36-2799,1-24 0,5 13 0,1-2-216,-2-11 1,4-6 178,6 2 0,5-7 1,3-3-1,2 0-493,-2 9 0,2-1 1,2 0-1,0 0 0,0 1 479,1-1 1,0 0 0,0 1 0,1 1-1,2 2 18,4-7 1,2 2 0,0 4 0,-1 8-80,7 0 0,0 8-241,-2 4 1,2 3 352,0 2 0,0 1-36,1 0 0,0 0 36,-3 3 0,-2 1 0,19-17-17,-21 12-34,-16 12 640,-24 7-667,-48 19 50,1 8 1083,14-3 1,2 3-1056,-11 20 805,17 16-732,56-8-54,12-24 1,7-6-20,4-4 0,3-5-181,8-5 1,-3-3 236,9-1-50,-14 0-6,-18-1 17,-14 7 434,-21 31-418,-10 20-38,-2 8 5,4-3-23,11-30-5,21-11 28,26-23 6,-9-12 0,1-6-6,0 0 0,-1-4-7,0-7 0,-5-3 24,7-21 56,-8 2-56,-9 5 145,-7 11-162,-7 13-45,-3 21 6,-4 42-84,1-6 0,2 3 2,2 3 1,2-1-96,0 1 1,4-5-37,17 2 503,12-16-234,-10-32 22,-3-8 1,-15-27 4,-15 2 141,-4-4-28,-6-2 414,-2-12-240,8 12-331,14 5 56,14 23-62,37 17-89,-8 15 92,-15-1 0,0 4-226,8 22 27,-20-2 0,-4 4-84,-6 4 1,-4 0 134,0 0 0,-3-2-40,-9 25 191,0-36 12,3-17 38,30-40 51,-6 3 0,2-4-17,3-2 0,1-2-37,0-3 1,-1 3 131,7-9 225,3 5-354,-13 21-61,5 5 11,-12 26-51,2 8-251,19 28-51,-5-12 112,17 4 370,-13-27-129,0-18 0,-4-18 0,-6-18 196,-6-17 75,-13 7 1,-3-2-520,-2 13 1,0-1 353,-2-13 1,0 2 279,-1-11-160,0 17-226,0 19 0,0 20-39,0 44 46,2 6 1,1 13-1,0 4-390,0-3 1,0 5 0,1 3-1,-1 0-145,-1-8 1,1 3-1,-1 0 1,1-1 0,-1-3-293,2 5 1,0-2 0,-1-2 0,-2-6-1206,-4 20 0,-4-13-6941,-8-16 8966,-13-16 0,13-12 0,2-8 0</inkml:trace>
  <inkml:trace contextRef="#ctx0" brushRef="#br0" timeOffset="16738">26844 439 23595,'40'-47'1014,"-1"0"0,-2 5 0,2 8-827,2 18 1,-1 7-188,19 8 31,-21 7 0,-5 8-31,-5 29-112,-14 17-311,-19-25 0,-8 4-2854,-13 9 0,-9 7 0,1-4 2629,7-12 1,0-2 0,-1 0 0,-6 6 0,-1 1 0,5-7-1,-8 10 1</inkml:trace>
  <inkml:trace contextRef="#ctx0" brushRef="#br0" timeOffset="18041">28176 1627 24855,'24'-48'689,"-1"0"0,-1 2 0,-4 4-364,-7 0 22,-4-5-111,-3 0-85,-23-10-151,-38 24 8,11 32 1,-4 11-32,1 5 1,3 8-375,-3 17 1,9 7 368,16-7 0,7 2 5,4 0 1,6 0-3,6-4 0,6-1-18,5-4 1,7-4 81,34 11 11,-2-27 1,4-12 66,2-18 1,0-9-417,-1 4 1,-2-6 385,-6-15 0,-9-5-87,-14 11 0,-5-1 0,2-13 0,-2 1 0,-7 11 0,-2 3 709,5-19-709,-24 66 0,0 21 0,1 11-1054,-6 18 1,0 6 1053,4-13 0,1 1 0,0 2 0,1 4 0,0 1 0,1 4-139,3-3 0,0 2 0,1 2 0,0-1 139,1-4 0,1-1 0,0-1 0,1 1 0,-1 3 0,2 0 0,-1-2 0,1-4 0,0-2 0,0-4 0,0-4 0,0 0 0,0-7 0,-7-4 0,-25-10 0,-26-35 0,27-2 0,0-6-238,-5-16 1,6-7 237,11-7 0,6-4 268,3-13 0,6-5-268,7 15 0,6-2 0,2-2-176,4-5 1,3-1-1,4 0 176,-1 13 0,1 0 0,3 0 0,0 1 0,2 1 0,0 1 0,2 0 0,-1 1 0,0 3 0,0 0 0,0 1 0,1 0-83,1-1 1,1-1 0,0 2 0,-1 1 82,2-3 0,-1 3 0,0-1 0,1-3 0,0 0 0,-3 5 0,-4 5 0,-3 4 0,6-15 449,-22 34-449,-15 17 1251,-3 11-1291,-8 13 2183,3 24-2227,8-13 465,11 9-386,15-24-79,13-10 67,8-8-50,21-20 100,-9-17 3,-23 7 1,-3-2-9,5-17-22,-18 9-12,-7 23-112,-4 10 57,5 30 55,2-2-44,7 19-146,6-17 157,3-7-73,5-8 112,1-7 11,-1-8 73,9-24-84,-3-15 2,-13 7 1,-1-1-3,8-22 0,-3 5 62,-8 21-112,5-4-886,3 2 309,0 0 207,-2 3 258,-8 4-6,-2-4 168,-2-7 145,-5-23 695,-3-2 174,-3 1-796,-9 32 46,-2 47-222,2 11 0,2 9 70,-2 16 0,1 9-447,3-8 1,-1 7 0,2 3-1,-1-1 353,2-12 0,0 0 0,1 0 0,-1 2 0,1 1-435,-1-1 0,1 3 0,0 1 0,0-1 1,0-1-1,1-4 394,0 9 1,0-4 0,0-1-1,1-3-39,0 9 1,0-3 0,0-7-493,0-7 1,1-5-287,0 24-123,0-14-348,0-14 1027,-1-6-3962,-11-26 4246,-7-55 0,2-18 0,-4 27 0,5-21 0,0 0 0</inkml:trace>
  <inkml:trace contextRef="#ctx0" brushRef="#br0" timeOffset="18355">29446 1003 18509,'23'-57'1574,"1"0"0,0 2 0,2 4-1252,-2 18 0,1 4-188,1 1 1,5 5-37,13 3 0,3 12 17,-4 14 0,-1 13-48,0 15 0,-5 9-67,-10 2 0,-10 4-455,-16 9 0,-10-1 480,-3-18 0,-5-2-22,-16 8 0,-5-3-185,6-9 1,1-4-998,1-1 0,6-5-988,15-6 447,44-32 420,26-11 796,-9-3 1,1-2 282,-13 8 1,-1-1 1037,10-6 1,-3-1 4156,5-10-4127,-25 19-847,-7 3-864,-30 35 864,-25 34 0,16-22 0,-12 17 0</inkml:trace>
  <inkml:trace contextRef="#ctx0" brushRef="#br0" timeOffset="18557">28325 2404 26687,'54'1'172,"-1"-1"1,0 0-1,5-2 1,1-1 0,1-1-472,5 0 0,1-1 1,0-1-1506,-2-1 0,-1 0 0,-1 0 794,-9 0 0,-1 0 1,0 2 1009,-2 0 0,-1 2 0,-7-1 0,18-2 0,-2 5 0</inkml:trace>
  <inkml:trace contextRef="#ctx0" brushRef="#br0" timeOffset="18738">28123 2930 28671,'55'-8'-32,"-1"-1"0,1 1 1,5-2-1,2-1 1,0-1-1246,-11 0 1,0 0 0,1-2 0,0 1 563,1-1 0,0 0 1,-1-1-1,-1 0-990,13-5 1,-2-1-1,0 0 1634,2-3 0,-1 0 1,-7 2-1,-10 4 1,-4 0-1,-3 1 1,1-1-1</inkml:trace>
  <inkml:trace contextRef="#ctx0" brushRef="#br0" timeOffset="18888">29751 2658 27768,'35'-5'-1158,"-1"0"0,17 0 0,-44 0 0</inkml:trace>
  <inkml:trace contextRef="#ctx0" brushRef="#br0" timeOffset="20121">15235 3982 26032,'45'-20'60,"0"0"1,0 0-1,10-1 1,3 2-1,2 2-60,-9 5 0,2 3 0,2 0 0,1 0-1363,7-1 1,2 0 0,2 0 0,-1 0 1264,-12 2 1,1 0-1,-1 0 1,1 0 0,-1 1-63,10-3 0,0 1 0,-1-1 1,-2 1-367,-6 0 1,-1 1 0,-1-1-1,-2 0-139,4-1 1,-2-1-1,-3 0-627,13-5 1,-13-2-804,-20-10 863,-59 8 588,-22 11 0,-14 7 189,14 4 0,-4 4 0,-4 1 439,7 2 0,-4 0 1,-2 3-1,1 0 0,2 1 444,-5 3 1,1 1-1,1 0 1,0 2 668,-3 0 1,-2 1 0,2 1 0,8-2-107,-13 8 1,13-2 1036,5 0 1685,35-16-2015,13-5-802,36-5-652,7-6 1,10-6-1,6 1-199,0 1 1,5 0 0,2-1 0,-1 0-46,0 0 0,0-1 0,0 0 0,0 0-173,0 1 1,1 0 0,-2 1 0,-8 2-758,5 0 1,-7 2-3987,-4 2 1,-6 2 3841,7-1 1,-10 3 0,-31 1 0</inkml:trace>
  <inkml:trace contextRef="#ctx0" brushRef="#br0" timeOffset="20241">17207 3804 25427,'39'1'-860,"0"0"0,17 1 0,-45-2 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07T12:54:37.060"/>
    </inkml:context>
    <inkml:brush xml:id="br0">
      <inkml:brushProperty name="width" value="0.09071" units="cm"/>
      <inkml:brushProperty name="height" value="0.09071" units="cm"/>
      <inkml:brushProperty name="color" value="#FF0000"/>
    </inkml:brush>
  </inkml:definitions>
  <inkml:trace contextRef="#ctx0" brushRef="#br0">6842 2641 27594,'27'48'740,"-5"-5"-738,-13-12 1,0 2 19,1 4 1,1 0 27,4-4 1,6-4-26,13 3 0,11-13 20,8-25 0,7-15 1,1-2-1464,-2 0 1,1-2 0,1-6 1417,-13 5 0,2-5 0,1-1 0,-2-1 0,-1 1-13,4-2 0,-3 0 0,0 1 1,-1 0-126,0 0 1,-1 1 0,0 1 0,-1 0 130,-2 1 0,-1 1 0,1 1 0,0 0-97,2 1 0,1-1 1,-1 2-1,-2 1 81,2-1 1,-3 3 0,1 0 38,0 0 1,0 2 0,-6 3-28,19-7 11,-27 15-123,-21 7 2581,-6 4-3685,-3 13 1724,-19 24 1,14-16-1,-15 12 1</inkml:trace>
  <inkml:trace contextRef="#ctx0" brushRef="#br0" timeOffset="9161">18947 5642 25830,'48'-42'1557,"-5"10"-1288,12 22-982,8 7 744,-20 1 0,8 2-516,-2-1 1,8 1 0,3 0 0,0 1 487,-8-1 1,2 2-1,0-1 1,0 1-1,0-1-256,13-1 1,1 1 0,-2-1 0,-1 1 250,-8 0 1,1 1 0,-4 0-1,-8-1-12,0 0 0,-7-1-120,18 0-45,-20 0-2784,-22-9 2963,-44-5 0,17 2 0,-28 0 0</inkml:trace>
  <inkml:trace contextRef="#ctx0" brushRef="#br0" timeOffset="9945">3081 7052 23763,'55'-8'276,"0"-1"1,3 1-1,0 1-220,-9 4 0,4 1-1396,-7-2 1,6 0-1,1-1 1,-4 1 756,2-1 1,-3 1-1,2-2-823,17-1 0,2-2 0,-9 1-3510,-14 0 1,-7 0 4883,21-9 0,-35 9 0,-11 2 1</inkml:trace>
  <inkml:trace contextRef="#ctx0" brushRef="#br0" timeOffset="10129">3030 7175 27146,'66'-10'17,"0"0"0,-17 2 0,2 1 0,4-1-926,6-1 0,5 0 0,1 1 1,-2-1 423,-8 1 0,-1 0 1,-1 1-1,-1-1 1,-2 2-1,0-1 1,-2 0-1,-5 1 1,2 0-1,0 0 1</inkml:trace>
  <inkml:trace contextRef="#ctx0" brushRef="#br0" timeOffset="10711">7373 7066 25690,'65'-10'59,"0"1"0,-18 3 0,2-1 0,-1 2-59,-2 1 0,0 0 0,0 0 0,1 1 0,-1 0 0,1-1-262,0 1 0,-1-1 1,-1 1-870,8-2 0,-4 0 332,-9 1 1,-6-1-1319,-7-3 2117,-71 2 0,22 3 0,-28 1 0</inkml:trace>
  <inkml:trace contextRef="#ctx0" brushRef="#br0" timeOffset="10895">7366 7188 24687,'53'-3'286,"-1"0"0,1-1 0,-1 0-289,-9-1 0,-1 0-739,2-1 0,1 1-538,0 0 1,0 0-3637,8 0 1,-3-1 4019,12-3 0,-6 1 0,-45 5 0</inkml:trace>
  <inkml:trace contextRef="#ctx0" brushRef="#br0" timeOffset="12231">16668 6807 23719,'10'51'291,"0"1"0,-1-4 0,0-5-39,6 5 51,2-7 134,4-10-45,7-11-28,6-10-205,1-12 1,5-6-79,9-11 1,2-5-46,1 1 0,1-4-516,-5-5 1,1-5-1,-5 3 488,-3 1 1,-3 0-7,11-10 1,-2 2-3,-12 14 0,-1 5-106,19-1 106,-3 17 0,-18 26-6,-9 12 1,1 4 5,5 0 784,-4-14 0,4-3-756,4-4 0,5-4 11,13 1 0,2-5-36,-7-8 0,-1-4-411,2-3 1,-1-4 407,-11-3 0,-2-2 0,0 0 0,1 0 30,-2-1 1,1 0-31,7-3 0,1 2-9,-8 5 1,1 2-20,3-1 0,-2 4 28,8 9 17,-8 12 871,-11 7-932,18 15 44,12-3 2,-14-15 1,2-3 11,-5-3 0,0-3-399,4-3 1,-1-4 372,-6-4 1,0-2 5,2-1 1,0-3-203,4-4 1,2-2 203,-2-2 0,3-1 1,1 0 8,0 0 1,0 0 0,2 0 14,5-2 1,3-1-1,-4 3 33,5-2 1,-4 3-49,-11 7 1,-6 3 0,0 4 94,3 3-66,2 7-40,16 0-139,-7 1-281,5-2-274,-13-5-953,-1-3 1837,-2-6 1,-18 4 0,-3-4 0</inkml:trace>
  <inkml:trace contextRef="#ctx0" brushRef="#br0" timeOffset="19265">12377 867 7526,'0'0'0</inkml:trace>
  <inkml:trace contextRef="#ctx0" brushRef="#br0" timeOffset="20082">12377 867 24094,'-17'-36'5,"0"-1"1,1 4 0,-4 10-6,-13 21 64,-2 8 0,-3 7 93,-7 10 0,0 5-964,-2 1 1,1 4 915,0 10 1,6 3-85,13-9 0,4 3 120,4-1 1,2 4 0,2 1-120,4-1 0,2 0 0,2 2-15,2 7 0,3 1 1,3-4 198,6 7 1,10-7-211,20-6 0,7-11-102,-10-19 1,1-4-64,13 1 0,2-6-62,-6-13 0,-3-9 199,-13-1 0,-6-5-6,-4-11 1,-10-2 39,-29-21-4,-3 31 1,-6 5 1078,-30 2-972,21 14 1,-1 2 326,-19 7-150,8 10-146,37 3 90,29 0-224,14-8 72,11-4-22,3-2 39,14-2 224,-12-4 57,-2 2-365,-21-2 157,-13 8-168,-3 10 157,4 31-157,-5-13 0,-1 3-420,2 10 0,-2 0-264,-1-8 1,0-1-2902,-1 21-465,-2-36 4050,3-13 0,-3-8 0,3-3 0</inkml:trace>
  <inkml:trace contextRef="#ctx0" brushRef="#br0" timeOffset="20297">12580 929 26889,'7'47'174,"0"-1"1,0 1 0,-1 4 0,0 0-1,-1 2-161,-4 6 0,-1 2 1,-1-1-881,-1 1 0,-1-1 0,1-2 865,-1-6 0,1-2 0,-1-1-867,-2 2 1,-1-1 0,0-1-2355,-1 8 0,-1-2 3223,1 0 0,0-4 0,0 2 0,3-22 0</inkml:trace>
  <inkml:trace contextRef="#ctx0" brushRef="#br0" timeOffset="20530">12626 1348 21920,'36'-39'519,"0"-1"0,18 2 1,6 10-520,-1 18 0,0 9-1193,0 1 0,-2 6 1050,-6 7 0,-10 7 143,-13 24 595,-24 10-505,-35 3-34,-11-16 0,-10-1-659,14-15 1,-2-2 0,1-1-418,-16 10 1,4-4 1019,12-9 0,10-5 0,19-11 0,13-3 0</inkml:trace>
  <inkml:trace contextRef="#ctx0" brushRef="#br0" timeOffset="20898">14168 941 26642,'-26'47'113,"0"0"0,0 0 0,1-1 1,1 0-1,2-2-105,-1 5 1,2-1-996,0 0 0,0 0 987,1-3 0,1-1-6,1-6 0,1-1 568,-12 21-372,4-17 351,13-49-530,5-28-11,12-7 0,5-7-684,2-11 1,3-4 684,-2 14 1,1-1 0,0 0-2,1 0 0,-1-1 0,1 0 59,0-2 1,1-1 0,0 5 332,0 0 1,1 6-391,-1 5 1,0 9 137,6 17-140,3 44 0,7 26-196,-10-8 0,1 7 185,-1 1 0,2 5 0,-2-2-141,-2-8 1,-2-2 0,0 1-861,5 10 0,-1 1 0,-9-4 1012,-17 2 0,-4-7 0,9 7 0,-37-19 0</inkml:trace>
  <inkml:trace contextRef="#ctx0" brushRef="#br0" timeOffset="21049">13803 1428 28115,'48'-16'-353,"1"-1"0,-1 0 1,3 1-1,-1 2 0,-2 2-3218,5 4 1,-2 3 3418,-1 0 1,-4 0 0,8 0-1,-25 3 1</inkml:trace>
  <inkml:trace contextRef="#ctx0" brushRef="#br0" timeOffset="22098">12014 2500 25169,'-55'-16'481,"1"1"1,8 3 0,1 11-348,-5 27 1,1 16-561,13-6 0,0 4 1,2 3 451,3 3 0,2 2 0,1 3-8,-2 8 1,2 4 0,12-1-178,15-6 1,9 0-1,5-4-334,8 4 1,10-8-262,22-11 1,6-13-645,-12-13 0,-1-9-162,-2-7 1,-2-6 500,-1-1 1,-4-7-745,-4-18 0,-9-9 2355,-12 1 0,-11-1 1041,-14-6 1,-10 4-713,-2 12 1,-5 7-129,-8 10 1,0 7 321,-3 6 948,14 10-231,25 11-124,42 3-1298,10 0-295,-12-12 1,1-2-9,21-3 85,-3-3-68,-8-3 403,-8 1 39,-20 4-184,-8 37-224,-18 6-102,2-5 1,-2 2-17,0-5 0,0 2-84,0 17 0,0 2-1876,1-2 0,2 1 1834,6 3 0,0-4 0,-2 10 0,10-34 0</inkml:trace>
  <inkml:trace contextRef="#ctx0" brushRef="#br0" timeOffset="22333">12615 2636 27566,'-7'56'100,"0"-1"1,0 1 0,-1-1 0,1 2 0,-1-3 0,2 0-101,1 2 0,1 0 0,0-3-1072,-1 11 1,1-6 262,0-15 0,0 0-704,0 4 1,1-5-1877,0-7 3389,1-26 0,2-11 0,-1-9 0</inkml:trace>
  <inkml:trace contextRef="#ctx0" brushRef="#br0" timeOffset="23080">12519 2641 18520,'-4'-12'1211,"2"4"-937,-2 8-72,3 0-202,0 0 492,-1-1 668,-2-4-140,-3-2-505,1 0-274,0-1-57,2 3 304,0 0-231,2 1-162,0 1-61,2 2-4593,0 0 5936,6-3-822,1 0 168,8-5-241,5 0 302,28-7-546,-15 8 0,4 2-185,12-2 0,1 3-11,-7 5 0,-2 4-146,-1 3 1,-4 5 30,7 25 67,-12 11-83,-13 8 89,-17-13 0,-11 0 148,-15 2 1,-8-3 10,2 1 1,-4-4-286,-12-5 0,-2-6 286,12-11 0,1-5-46,-3 0 1,1-4-1269,-5-1 1186,62-32 0,12-6 1,-14 12-1,27-10 0,0-1 1</inkml:trace>
  <inkml:trace contextRef="#ctx0" brushRef="#br0" timeOffset="23766">14090 2395 27718,'1'58'46,"1"0"1,-1 0 0,0-3-56,-1-9 1,1 0-983,0 20 0,-1 0 621,-1-18 0,-1 0-156,0 10 0,-4-3-827,-2-19 0,-4-6-4981,-16-3 3376,1-23-520,5-44 3556,14-9 1,6-6 1296,-1 12 0,1-1-136,1-18 0,0 2 273,2 17 1,2 2 1223,2-9 1,3 0-1025,3 7 1,4 1-1243,7-5 1,5 4-426,-4 14 0,3 5-12,5 4 1,1 5-34,19 2-305,-15 8 0,0 6-1303,15 30 980,-25-5 1,-9 6 504,-21 14 0,-11 2 123,1-7 0,-6-2 129,-9-2 0,-2-4 274,-9 1 1606,5-7-654,24-15-1181,46-5-174,18-10-9,-6 2 1,2 0 8,-6-1 0,1 2-185,16 5 0,2 6 56,-9 6 1,-3 5 52,1 8 1,-8 7 44,-21 4 0,-13 3 36,-14-10 1,-9-1-172,-11-3 1,-7-6 207,-3-8 0,-2-4-42,-3-1 0,-1-1-17,0-3 0,0-1-2627,-3 1 0,2-5 2644,-2-20 0,5 13 0,39-17 0</inkml:trace>
  <inkml:trace contextRef="#ctx0" brushRef="#br0" timeOffset="23966">15427 2465 16437,'22'38'0,"-4"-7"0</inkml:trace>
  <inkml:trace contextRef="#ctx0" brushRef="#br0" timeOffset="24114">15514 3111 14527,'7'-32'0,"-1"6"0</inkml:trace>
  <inkml:trace contextRef="#ctx0" brushRef="#br0" timeOffset="25233">17152 2471 25567,'-48'-29'26,"0"0"0,5 4 1,4 14 51,-8 47-78,23-1 118,1 15-118,35-13 67,14-9 0,9 0-151,12 6 0,7 1-828,-10-4 1,2 2 0,-1 0 799,10 7 0,-5 0-53,-9 1 0,-9-1 122,-12 16-35,-25-5 78,-25-5 101,-25-8-31,20-22 0,-5-3 313,-19-2 1,-1-3-191,17-2 1,0-2 61,-8-5 0,6-5-3,12-15-395,29-23-25,20 13 0,13-3-422,4-1 1,10-4 0,3-1-1,1-1-452,-6 5 1,3 0 0,0-1 0,1 0-1,1-1 628,3-4 1,1-2 0,1 1-1,-2 0 1,-3 3 413,1-1 0,-2 1 0,-3 2 0,-4 2 364,8-14 0,-9 4 1988,-4-3-347,-8 2 116,-9 11-1107,-7 11-369,-8 14 346,-17 43-599,5 20 0,2 9-269,0-15 0,1 1 0,1 4-176,1 0 1,2 3 0,0 2 0,1-2 55,1 11 1,1-2 0,1 1 26,2 0 0,1 0 0,0 0-108,0-6 1,0-1-1,1 1-40,3 5 1,2 1-1,-1-4-1010,1 7 0,-1-5-206,1-2 1,-1-7-2218,-2-7 3551,-11-30 0,3-11 0,-4-3 0</inkml:trace>
  <inkml:trace contextRef="#ctx0" brushRef="#br0" timeOffset="26181">17742 2661 25186,'58'-26'3,"0"0"1,-4 5 0,-3 11-172,5 28-386,-7 16-773,-16 7 471,-16 5 268,-15 1 386,-20-15 1,-9-2 248,-7-4 1,-3-4 369,-3 1 1,-1-3 140,1-8 0,4-5 422,-1-4 40,16-3-409,10-7-22,38-15-522,7 3 1,6 1-66,6-4 1,4 1-392,-9 6 1,2 0-1,-1 1 361,13-3 0,2 0-17,-9 2 0,2-1 1,-1 0-157,-2-1 1,-1-1 0,-1-1 200,-1-2 0,-1-1 0,-5 0-48,4-7 1,-17 1-166,-40-6 208,-19 28-26,-7 23 0,0 15 59,13 9 0,6 7-31,-2 13 0,11 2 167,24-2 0,14-4-268,0-16 0,7-8 6,15-9 0,5-10 78,-8-12 1,-1-7 19,1-4 0,0-4 17,-2-2 0,0-8 327,0-11 1,1-8 0,-3-2-116,-7 3 1,-4-3-1,2 1-244,2-2 0,0 0 1,-4 5-28,-4 0 0,-5 19-602,0 46-164,-3 37 607,1-10 150,-4-16 169,-8-27 696,-3-11-814,-7-23 85,-15-12-69,-17-3 108,-3 12-73,-5 21 100,11 22 112,-5 35-202,24-16 1,8 3-37,11 8 1,8-1-26,3-9 0,5-6-264,16-5 0,5-8 171,-6-9 1,0-4-40,2-1 1,1-1 131,-3-5 0,2-3 16,8-6 1,0-5 201,-8-7 1,-3-4-102,1 1 1,-5-2-238,-7-2 0,-7-1 221,-1-15 151,-5 1-11,-6 6 458,-3 9-694,-14 29 119,-3 45-85,-2 13-39,9-14 0,4 0 276,8 20-1108,10-26 1,8-5-1374,11-10 1,6-8 2204,11-12 0,-1-5 0,-12 2 0,-4-4 0,18-30 0</inkml:trace>
  <inkml:trace contextRef="#ctx0" brushRef="#br0" timeOffset="26336">19903 2108 17574,'0'0'0</inkml:trace>
  <inkml:trace contextRef="#ctx0" brushRef="#br0" timeOffset="27331">20543 2536 23002,'-52'-16'371,"0"1"1,4 4-1,2 10-200,8 18 0,5 11-107,5 6 1,4 5 19,-1-2 0,5 2-14,10-1 0,8-3 232,22 3 219,39-12-227,-21-24 0,2-8 132,8-8 0,-2-5-292,-11-1 0,-5-4-147,-7-4 0,-7-1 164,-5-10-139,-7 5 55,-3 10-84,-1 9-11,5 37 28,21 24 28,6 11-264,-6-25 1,3-4 174,24 5 105,-11-20 1,3-5-20,-1-9 0,-1-9 23,9-13 0,-4-9-404,-12 0 1,-6-6 355,-4-11 0,-7-3 0,-7 9 0,-4 1 6,1-4 0,-2 0-6,-1-1 0,-1 0 0,-2 2 0,-1 0 42,0 3 0,-1 0 19,-3-2 1,-2 2-62,-13-6 330,-1 17-285,-8 50-45,7 28 33,7 4 1,4 8-8,3-15 0,1 2 0,3 2-242,4 10 0,4 2 0,2-2 229,-2-11 0,2-3 0,4-1-13,15 13 0,5-8-441,-3-21 1,3-6 356,1-3 0,2-3-42,1-5 0,1-3-776,13-1 1,-1-7-2169,-14-9 1,-2-4 3069,-1 1 0,-5-3 0,-7-13 0,-23 8 0</inkml:trace>
  <inkml:trace contextRef="#ctx0" brushRef="#br0" timeOffset="29920">22336 3002 24923,'35'-41'144,"0"0"1,0 0-1,-1 1 1,-1 1 0,-2 1-36,1-3 0,-1 1-896,0-3 1,0 0 872,-2-2 1,-1-1-28,-3 0 0,-2-1 16,-2 0 1,-3 0-73,-3 2 0,-3 1 39,-3 4 0,-2 0 22,-2 2 0,-3 4-148,-9-3 396,-6 16-357,-19 72 40,13 0 5,6 6 0,10 5-26,18-12 1,7-2-365,-4 1 1,5-2 347,12-7 0,4-4-67,2-3 0,-1-2 25,-13-9 0,-2 1 438,5 5 1,-5 0-428,-11 6 403,-43 9-324,-1-24 0,-7-4 44,-12 2 0,-2-4-80,7-3 1,1-5 136,-20-14 833,45-10-935,22-18-5,10 11 0,9-4-157,16-12 0,10-6 1,4-3-246,-17 13 0,3-2 1,0-1-1,1-2 1,-1-1 385,-2 1 0,1-1 0,-1-2 0,1 0 0,-2 1 0,-2 1-295,1-1 1,-1 1-1,-1 1 1,-3 1 0,-4 1 321,5-16 0,-6 1 0,-8 8 73,-8 12 1,-5 3 455,-5-33-423,-25 34-97,3 48 0,-2 16 38,-1 6 1,2 9-436,4 6 1,2 7-1,3 1 388,5-7 0,3 1 1,1-1-1,1-1 0,1-1 0,1-1 9,1 17 0,3-4 420,2-12 1,3-4-444,0-10 0,4-2 639,11 7 0,7-3-773,4-8 0,3-4 114,-1 1 1,2-6 22,0-9 0,-1-9 5,8-24 943,-18-9 1,-3-8-795,-3-7 0,-2-4 89,0-7 1,-2 0-24,-7 15 0,-1 3-209,0-5-11,-5 41 0,3 21 0,0 17-51,1-1 1,2 4-73,3-4 0,3-2 89,6 0 1,3-4 66,17 4 1,5-41 95,-12-13 5,-11-6 1,-2-4 58,-2 0 0,-1-1-76,1-1 1,0 2-79,2-8-78,-5 29 39,-3 24-33,5 10-533,7 11-3304,20 12 3870,2-39 0,-9 13 0,-12-37 0</inkml:trace>
  <inkml:trace contextRef="#ctx0" brushRef="#br0" timeOffset="30073">23491 1841 25802,'50'-5'-159,"0"0"0,0 0 0,3 0 0,0 0 0,0 3-1102,0 3 1,1 2 0,0 1 906,7 0 0,1 0 0,-6 1 0,-6 0 0,-5 0 0,-3 1 0,0-1 0</inkml:trace>
  <inkml:trace contextRef="#ctx0" brushRef="#br0" timeOffset="31572">25048 2055 26816,'-44'24'37,"1"0"1,-1 2-1,4 2-20,8 0 0,2 3-443,0-1 1,1 2 428,3-2 0,3 1-3,-12 22 140,18-12 361,34-16-451,14-21-50,27-22 45,-28 0 0,0-4-257,0-4 0,0-3 254,-1-2 0,-2-5 47,5-19 1,-4-4-62,-8 12 0,-3-1-325,-4 5 0,-2-2 1,-2 1 327,-3-6 0,-3 1-31,-1 0 0,-1-1-55,-3-8 1,-2 3 14,-4-9-44,-9 13 84,-2 87 2,11 7 0,2 12 0,2 1-85,0 4 1,2 2 0,3 2-64,2-11 1,1 2-1,2 0 1,1-5 8,1 2 1,1-3 0,5-6 18,9-3 1,4-7 472,19 6-428,5-14 577,0-11-485,-17-22 1,-1-9 72,-3-7 1,-2-8-1,5-14 1,-4-4-90,-8 7 0,-5-1 50,-2 2 0,-3 4-53,-1-2 661,-1 17-694,3 53-40,-1 3 0,1 4 3,1 6 0,1 1-82,3 3 0,4-3-279,18 8 212,6-15 0,5-15 219,-12-17 0,3-7 132,-2-10 0,0-7 89,9-9 0,-4-6-78,-10 0 0,-5-3-241,-5-3 0,-5-1 300,0-19-23,-12 23 0,-4 0-50,-7-22 206,-16 9-407,-2 28 72,-6 21 0,10 12 338,3 7-304,2 9-34,4 12 33,5-4 102,6-3-135,5-15 0,3-15-28,2-12-174,1-16 51,-7-11 39,-3-6 112,-9 12 0,-3 12 11,-2 13-28,2 1 51,0 2 89,2 2-72,3 0-46,-1 1-22,2 0 68,0 3-46,2 1 63,0 1-57,1 1 45,0 0-51,0 0-10,0 2-18,1-1 23,3 1 17,3 1 17,4-1 33,0-2-22,7-3 89,-4-13-134,-2-10-73,-9-6 62,-13-3-73,-10 10 67,-8 5-16,-7 6-12,-17 14 70,26 14 0,2 7 54,-19 22-334,28-8 1,6 3 254,6-9 0,5-1 16,4 3 1,3-1-17,2-1 0,6-2-175,17 8 1,10-6-299,8-10 0,3-6 347,0 4 0,2-6-256,2-17 0,-3-8 382,-16-2 0,-3-5 5,-1-5 1,-1-5 98,-1-3 0,-3-3 72,-2-2 0,-1-3-112,-4-1 1,-1-3 19,-3 0 0,-3-1-17,-2 1 1,-3-3 121,-1-10 1,-7 0-157,-10 11 1,-5 2-17,1 3 0,-5 5 447,-32 1-464,6 40 232,3 37-218,27-12 0,8 4-12,13 14 1,9 1 189,0-10 1,8-2-335,5-6 0,7-2 1,-2-3-262,-2-3 1,0-3 295,10 8 1,-1 0-31,-12-8 0,-5 1-82,7 20 214,-22 3-23,-30-16 300,-23-10-681,-9-12-2537,5-5 0,-6-4 2946,-5-10 0,1-2 0,11 9 0,2-1 0,8-9 0,-1 1 0</inkml:trace>
  <inkml:trace contextRef="#ctx0" brushRef="#br0" timeOffset="31738">25694 1511 11099,'0'0'0</inkml:trace>
  <inkml:trace contextRef="#ctx0" brushRef="#br0" timeOffset="34556">16760 1192 26183,'1'-36'697,"0"0"1,1-21-698,-1 82-34,1 10 56,0-2 1,0 4-520,0 1 1,0 1 496,0 4 0,1 0 0,-1 0 0,2 1 64,2 10 0,4 0-142,3-12 0,4-4 22,6 0 0,5-8 100,22-8-38,6-41 61,-15-19-50,-14-4 0,-3-9-258,-2-9 0,-2-4 282,-5 11 0,-1-3 0,-1 2-24,-1-12 0,-2 4 44,-3 9 1,-1 7-62,-2 9-146,5 31 113,8 62 27,-7-24 1,1 3-21,2 18 1,2 5-73,3 5 0,2-2-24,-5-16 1,0-2 3,5 10 0,1-4-195,9-4 167,18-17 180,10-41-1,-18-12 1,-1-7 97,-5-3 1,-2-4-78,0-9 1,-2 0 54,-7 12 0,-1 3-25,0 0 0,2 2-84,-2 4 0,4 2-4,11 3 0,4 7-21,4 10 0,2 8-197,10 15 1,-1 9-28,-10-1 0,-6 5 40,-4 9 0,-9 3-229,-5 16 200,-20-21 0,-8-2 238,-14-6 0,-8-2 112,-6-1 0,-4-4 61,1-8 1,1-6 348,-22-13 557,40-13-1012,14-13 23,26-12-194,11 4 0,9-4-68,-6 10 1,2-1-1,3-1-505,8-8 1,3-2-1,-3 3 677,-9 7 0,-2 2 0,-2 0 238,9-8 0,-8 5 233,-6 3-242,-14 14-240,-10 41-12,-6 9 1,-3 5-3,2 2 0,0 3-204,-2 10 0,1-1 134,0-14 0,4-1 998,3 5 0,6-3-1116,20 14 236,23-19 19,-23-44 0,-1-11 16,-4 0 1,-3-5-213,0-13 0,-4-2 280,-6 5 0,-3 1-11,1-1 0,-1-1-23,-2 2 0,0 0 427,0-3 1,0 3-487,1-4-33,-1 5-44,-4 47 4,0 15 40,3 23-67,5 13 236,-5-29 0,3 1-550,10 10 0,8-1-317,7-8 1,6-4 198,-4-10 1,4-2 0,0-5-434,12-2 1,0-8 841,2-10 1,-4-6 61,-16-2 0,-3-5-87,-3-2 0,-1-3 252,-4-1 1,-3-2 315,-3-14 1,-5-2 100,3-20-156,-17 14 0,-8 2-146,-13 6-67,-18 2-62,-2 30-123,0 26 17,12 6 0,1 8-3,5 10 0,4 4-14,-2 10 0,4 0 39,7-13 0,6-4-33,12 17 111,10-39 1242,11-10-1353,4-16 677,20-30-353,-26 9 1,-2-3-250,0 0 0,-1 0 28,-5 1 0,-2 2-41,1 0-35,-5 12-66,-1 9 27,11 35 6,13 22 3,-17-21 0,1 0-3,4 4 0,0-4 0,15-1 0,3-11 11,3-8-11,3-17 78,-1-11-42,-15-8 1,-1-9-4,-2-8 1,-2-7-496,-6 6 0,-1-4 1,-2 0 461,-5 8 0,-1 0 0,-3 1 14,2-24 0,-4 4-12,-4 19 1,-3 4 84,-5-4 0,-5 5-37,-18-1-50,-3 26 45,-4 58-20,25-6 0,5 6-711,0 6 0,2 2 686,2 4 0,3 1 0,3-4 0,3-2 504,1-7 0,5-1-558,11 11 1,8-2-339,2-13 0,4-5-1140,8 4 0,3-8-510,-10-18 1,-1-12 2041,1-19 0,-6-7 0,-6-2 0,-3-14 0</inkml:trace>
  <inkml:trace contextRef="#ctx0" brushRef="#br0" timeOffset="35440">21851 816 25774,'-55'24'222,"0"1"0,4 2 1,6 6-198,19 7 0,6 3 28,0 0 1,3 4-26,3 17 0,6 0-605,5-19 1,5-2 576,6 11 0,8-5-56,31-4-204,4-27 0,7-8 120,5-13 0,2-9 160,-12-2 1,1-5 0,-3-5-245,-3-7 0,-4-7 0,-4 0 423,4-12 0,-9-2-37,-9 0 0,-8 3 225,-7-8-270,-7 16-117,-3 19 487,-14 33-526,-1 53 39,6-31 0,1 2-80,-1 14 1,5-1 29,10 18 612,6-28 0,6-5-741,34 7 156,-18-23 1,1-9 55,20-20-33,-20-22 0,-26-9 40,-6-7-35,-6-5 40,-4-1 56,-4 1 470,-3-9-358,6 23-12,1-1-201,17 29 422,7 6-455,18 10 33,10 13-68,5 14-173,-13 1 1,-2 5-292,-5 2 0,-2 1 162,-1 6 1,-4-1 290,1 16 79,-23-25 196,-7-26 39,-1-5 225,-3-16 307,3-29-515,5 6 0,1-2-194,3-1 1,3 0 25,-1-3 0,4 3-84,14-10 6,15 4-40,-6 20 23,10 6-241,-8 27-22,-10 4-57,0 11 107,-16-1 12,-3-2-197,-2-1-179,-2-2-650,1-1 1238,3 12 0,-3-17 0,3 9 0</inkml:trace>
  <inkml:trace contextRef="#ctx0" brushRef="#br0" timeOffset="37139">21895 869 24727,'-41'-24'773,"-2"19"-681,16 36 1,2 13-1,0 0 1,2 2 7,-1 9 1,3 0-37,6-13 1,6-2 8,11 22 128,12-25-133,14-5 10,10-2-45,-3-10 1,5-1-31,4 4 0,1-1-331,1 1 0,0 0 328,-2 1 0,-4 0-5,10 14-91,-12 0 96,-12-1-56,-13-2 51,-13-4 5,-45 4 11,11-21 0,-4-3 14,-3 0 1,0-2 164,-1-3 0,4-4 96,1-10 610,18-7-778,17-16-99,34-10 1,19-7-58,-12 11 0,5-4 1,2-2-1,1 2-823,0-2 0,2 1 1,0-2-1,2 0 768,-4 2 0,2-1 0,0-1 0,-2 1 0,-3 2 16,-6 4 0,-2 1 0,-2 1 0,-2 1-373,8-9 0,-3 0 0,-2 2 360,4-7 0,-3 1 110,-7 3 0,-4 0 366,-9 9 1,-5 2-141,-5-16-190,-23 29-50,-18 44 50,13 1 0,2 7 788,-4 12 0,3 5-843,6-9 1,1 2 0,1 4 14,2 1 1,1 4 0,0 1 0,2-3-28,1 7 0,0-2 0,3 0 9,1 2 0,1-1 0,4-4-4,5-4 1,5-6 1306,22 8-1301,8-14 95,8-12-45,-13-20 1,1-10-20,1-15 0,-2-9 61,7-12 0,-2-7-34,-17 9 0,-3-4 0,-3 2-235,3-10 1,-4 3 240,-4 7 1,-2 7-65,-2 7-95,0 26 61,5 47 28,1 5 375,-6-11 0,1 1-374,10 15 5,4-7-135,2-10 223,4-12-94,0-13 561,19-21-505,-24-10 1,0-4-18,1 1 1,-1-3-146,-1-8 0,-2-1 235,8-14-89,-2 5 327,-4 9-411,2 13 50,1 22-717,15 26-582,-6 4-1278,5 8-1142,-13-24 3719,-6-14 0,-11-3 0,-6-6 0</inkml:trace>
  <inkml:trace contextRef="#ctx0" brushRef="#br0" timeOffset="37292">22991 626 23881,'52'-7'161,"0"-1"0,-1 0 1,4 2-1,0-1 0,0 3-876,1 2 0,0 2 1,-1 0-2563,-2 0 0,-2 0 0,-1 0 3008,16 1 1,-7-1 0,4 0 0,-29 1-1</inkml:trace>
  <inkml:trace contextRef="#ctx0" brushRef="#br0" timeOffset="38191">24275 644 25466,'-30'38'42,"1"0"0,-1-1 0,-12 18 0,5-2-42,15-17 0,4 1 53,-1 8 1,6 1 231,8 12-217,19-5 83,31-51 45,11-29-20,-11-11 1,-1-10-497,-16 11 1,-2-3 0,0-4 350,3-12 1,-2-4 0,-3 1-354,-6 9 0,-3 2 0,-3-1 322,-4 2 0,-2 0 0,-2 3-23,-1-2 1,-3 4-40,-2-4 1,-4 5-152,-14 1 241,-14 88-17,21 0 0,5 12 1,2 1-718,-2-2 1,2 2 0,3 0 661,3-10 1,3 2 0,1-2-1,2-6-113,5 6 1,4-8 229,2-9 0,4-5-611,24 10 714,-6-23 0,5-7-218,1-7 0,1-6 67,0-1 0,-3-7-70,-5-9 0,-7-6 341,-3-32 1106,-19 15 1,-3-2-1210,-1 5 1,-2 0-74,-3 2 1,-3 6-42,-3 13-79,-1 40 5,2 30-5,11 3 0,9-1-5,11-4-5,1-24 1,4-6 9,3-6 0,1-5 0,0-3 0,-1-7 17,24-22 16,-30-15 115,-17 6 1,-3-4 103,-2 0 0,-2 0 25,-1-6 1,0 1 198,-4-20-230,-1 28-246,1 22-17,0 10 68,1 23 21,4 29-19,2-3 1,0 3-54,1 0 0,1 1-421,2 6 0,1 0 418,-1-11 1,-1-2-29,2 1 0,0 0 31,-2-1 0,0 2-65,1 10 1,-1 2 25,-3-11 0,-3 0 39,-2-2 0,-6-4-6,-14 8 6,-18-35 0,-8-7 68,-3-12-68,2-11 117,6-12-142,24-3 0,6-7-267,13-8 1,11-4-372,4 4 0,6-1 1,4 1-765,4 3 0,4 3 0,5 0 1427,2 4 0,6-1 0,-1 3 0,-5 5 0,1 0 0,-2 4 0,8-1 0,0-1 0</inkml:trace>
  <inkml:trace contextRef="#ctx0" brushRef="#br0" timeOffset="38341">26224 818 21629,'-25'21'-2541,"7"-9"0,12-3 0</inkml:trace>
  <inkml:trace contextRef="#ctx0" brushRef="#br0" timeOffset="41513">12769 2075 24088,'-26'-2'1159,"5"1"-1035,25 1 55,15-2 45,26-3-221,-6-1 0,9-1-608,1-1 0,9-1 1,2 0-1,0 0 617,3-1 1,0 0 0,1 0 0,0 0-13,-9 2 0,1-1 0,0 0 0,-2 1 0,-3 0-12,14-2 1,-5 1 0,-8 1 28,-12 2 0,-10 1 543,-12 2-1025,-8 2-3826,-34 16 4291,-18 17 0,5-9 0,0 6 0</inkml:trace>
  <inkml:trace contextRef="#ctx0" brushRef="#br0" timeOffset="42080">13433 3868 26474,'-26'0'471,"18"0"-124,39 0-319,2-4 0,5-2-917,17-1 1,9-2 900,-5-1 1,8-2 0,2-1 0,-4 1-581,-11 3 1,-3 0 0,1 0 0,2 0 567,-1 0 0,4-1 0,0 0 0,-2 0 0,-6 2-43,3-1 0,-5 2 1,-3 0 223,7-2 1,-4 1-241,-12 2 1,-2 1-10,25-5 18,-23 4-143,-7 2-1370,-17 2-259,-11 2 1822,0 0 0,0 0 0</inkml:trace>
  <inkml:trace contextRef="#ctx0" brushRef="#br0" timeOffset="54656">19108 3639 21719,'-35'-8'932,"1"1"1,-20 3-614,47 22-268,10 13 49,13 1 1,6 0-95,21 16-363,-4-15 1,9-6 380,4-14 0,8-6 1,3-6-332,-6-4 0,3-5 1,2-2-1,2-1 369,-1 1 1,2-2 0,1-1 0,0-1 0,-3-1-446,-7 0 0,-1-1 0,-1-1 0,-2 0 0,0-1 443,6-3 0,0-1 0,-3 0 1,-4 3-5,-6 1 0,-3 2 0,0 0 23,3-2 1,1 1 0,-1 3-24,14-1 0,0 6-15,-13 8 0,2 4 0,-3 3-78,5 5 1,-3 5 39,3 10 0,-2 2-3,-14-4 0,-1-1 30,3-1 1,0-1-28,2-1 0,2-3 11,6-3 0,3-4 14,5 0 0,5-6 88,-11-6 0,6-4 0,1-2 0,-1 0-114,-3-2 1,0 0 0,0-2 0,-1 0 256,1 0 1,1 0 0,-2-2-1,-2 0-257,2-3 0,-3-2 0,-7 0-2,-7 2 0,-3-1-53,16-9 1,-1-1 52,-11 9 0,-1 0-17,8-5 0,1 5 523,15 12-540,-18 17 34,8 16-5,-15 10 5,6 2 28,5-3-6,7-9-11,8-9 11,-10-12 1,4-5 8,8-10 0,0-4-125,4 2 0,-1-2 111,-21-2 0,1-2 0,-3 0-17,6-4 0,1-1 300,-5 1 0,2-1 0,0 2-242,17-5 1,0 3 25,-17 7 0,1 1 0,-3 4-25,3 6 0,-5 6-31,15 19 260,-22 12-266,-6-9 1,2-2 111,22 7-67,-15-13 1,4-4-93,15-8 0,4-9 103,-13-3 1,1-3-1,3-3-179,-3 2 0,2-2 1,1-1-1,-3-1 123,7-4 1,-3-1-1,-2-2-22,-2 0 0,-1 0 0,-5 0 120,0 0 1,-6-2-2118,-1-9 0,-6-3 1997,-12 3 0,-5 1 0,10-19 0,-26 17 0</inkml:trace>
  <inkml:trace contextRef="#ctx0" brushRef="#br0" timeOffset="55944">20650 1943 23859,'-12'4'660,"11"6"-447,48 26-135,-3-20 1,5-2-20,6 1 0,4-4-731,-9-7 0,4-4 0,-2-3 750,-5-1 0,0-2 1,0-3 78,12-4 0,1-3 0,-3-1-759,-9 2 1,-3-2 0,-1 1 679,0-1 1,-1 1-1,-3-1 54,1-3 0,-4 0-260,21-7 100,-20 12 28,-1 4-5,-18 21 1051,21 22-1015,-8-10 0,4 1 27,19 3 1,5-2 1067,-6-7 0,1-4-1106,7-3 0,0-7-18,-15-6 1,-1-3 0,0 0 0,0-2 5,-2-3 1,0-3 20,11-7 1,0-2-30,-7 0 0,-1-1 0,4-2 0,-2 1-45,-16 8 0,-3 2 12,12-1-62,-15 17 89,1 10 6,5 9 498,-4 1 1,5 1-496,9-1 0,2-1-3,1 0 0,3-3-195,5-4 0,1-5 192,-11-4 0,0-4 3,4-2 0,0-2 0,0-1 0,2-3 5,-5-4 1,2-3 0,-1-2-3,-1-2 1,-2-1 0,2-3-117,5-3 0,1-2 0,-3-1 85,-8 5 0,-2-1 0,-2 2 25,1-3 0,-2 5-70,13-2 29,-19 19 27,17 19 14,-15-3 0,1 1 3,1 2 0,1 0-160,5 2 1,0-3 153,25 0 6,-28-10 0,0-1 0,1 0 0,4-3 28,17-11 0,4-6-17,-19 2 0,1-2 1,1-4 14,9-6 1,1-5-1,-1-1 17,-2-1 0,-1-1 0,-3 1-40,7-7 0,-4 3 13,-8 7 1,-3 6-17,4 4 342,14 9-336,7 8-6,1 2 28,-1 2-34,-21 0 6,-7 0-185,-5 0-4384,-8-14 4569,-25-7 0,6 3 0,-19 2 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07T12:56:22.828"/>
    </inkml:context>
    <inkml:brush xml:id="br0">
      <inkml:brushProperty name="width" value="0.09071" units="cm"/>
      <inkml:brushProperty name="height" value="0.09071" units="cm"/>
      <inkml:brushProperty name="color" value="#FF0000"/>
    </inkml:brush>
  </inkml:definitions>
  <inkml:trace contextRef="#ctx0" brushRef="#br0">67 2736 22823,'6'41'231,"1"0"0,-1 11 1,0 5-230,-2-9 0,-1 3 0,1 1 27,2 7 1,1 2 0,0-5-353,0 2 1,3-5 672,0-1 0,8-16 1342,43-55-1599,-28-4 1,4-10 0,4-5 0,1-1-86,-1 4 0,4-4 1,1-1-1,2-1 1,-1 0-1,-1 0-618,0 0 1,-1-1 0,0 0 0,1 0 0,0 0 0,0 1 615,-3 3 0,0 0 1,1 0-1,0 0 1,0 1-1,0 1 0,0 1-15,4-1 1,1 2 0,-1 0 0,1 2-1,-1 0 1,-2 2-4,4-2 1,-2 2 0,0 0-1,-1 1 1,1 0 12,1-1 0,2 0 0,-1 0 0,-3 2 1,-3 3 31,5-3 1,-4 4-1,-5 2 79,0 0 0,-7 3-16,-9 5-91,-2 1-492,-20 19-1032,-7 7 1519,-6 22 0,-1 2 0,2-10 0,-11 33 0</inkml:trace>
  <inkml:trace contextRef="#ctx0" brushRef="#br0" timeOffset="777">2504 3429 24357,'-40'-23'879,"31"4"-753,35 16 1,17 7-10,-2-2 1,4 1 0,4 0-1410,-3 0 0,3 0 0,3 0 0,1 1 1335,8 1 1,1 0-1,5 0 1,6 1-18,-18-1 0,4-1 0,4 1 0,3 0 0,2 1 1,0-1-1,-1 0 0,-1 0 0,-3 0-152,0-1 0,-3 0 0,0 0 0,0 0 1,-1 0-1,2 0 0,1 0 0,2 0 126,-2 0 1,3 0-1,2 0 1,1 0 0,1 1-1,-1-1 1,-2-1 0,-2 1-1,-3-1 1,-5 0 14,19 1 1,-5 0 0,-5-1 0,-2-1 0,-4 0-25,-2-1 1,-2 0 0,-4 0 0,-9-1-92,24 0 32,-27-3 1538,-20-3-2506,-9-5-4968,-61-9-1441,-2 3 7894,0 7 1,1 1 0,2 2 0,8 3 0</inkml:trace>
  <inkml:trace contextRef="#ctx0" brushRef="#br0" timeOffset="1187">2542 3837 24486,'-6'-5'1832,"35"1"-1642,14 3 0,19 1 1,7 1-1,-4-1-1259,-4 0 1,-2 0 0,3 0 0,9 0 1082,-16 0 1,5 0 0,4 0 0,4 0 0,1 1 0,1-1 0,0 0 0,-1 0 0,-3 0-182,-6 0 1,0 1 0,-1-1 0,0 0 0,0 0 0,0 1 0,1-1-1,0 0 1,2 0 166,2 1 0,1-1 0,2 0 0,0 0 0,1 0 0,0 0 0,-2 0 0,-1 0 0,-2 1 0,-3-1-8,7 0 1,-2 1 0,-2-1 0,-2 1 0,-1-1 0,-1 0 0,0 0-9,1-1 0,1 0 0,-1 0 0,-4 0 1,-3-1-1,-7 0 406,21-2 0,-9-2-365,-6 0 0,-8-2 76,-8-4-101,-25 6 21,-5 1-21,-35 17 0,21-10 0,-23 12 0</inkml:trace>
  <inkml:trace contextRef="#ctx0" brushRef="#br0" timeOffset="3175">3832 5303 24771,'36'-1'222,"-1"0"1,20 0 0,11 0 0,6 1-203,-14-1 0,3 1 1,3 0-1,3 1 0,3-1-657,-15 0 1,2 0 0,2 0 0,1 0 0,2 0 0,0 0 0,1 0-1,0 0 636,-1 0 0,2 0 1,1 0-1,1 0 1,0 0-1,-1 0 1,0 0-1,-1 0 1,-3 0-187,8 0 1,-2 0 0,0 0 0,-2 0 0,0 0 0,-1 0 0,1 0 179,-3 0 1,1 0-1,0 0 1,-1 0 0,-1 0-1,-3 0 1,-3 0 113,16 0 0,-6 0 0,-1 0 0,2 0-119,-7-1 1,2 1 0,0-1 0,-2 0 0,-4 1 0,9-1 0,-4 0 0,0-1 9,-8 1 1,2-1-1,-3 0 1,-6-1 48,0-1 1,-5-2 179,-1 1 0,-3-2 176,17-7-179,-17 3 1751,-5-2-1779,-10 2 2775,1 0-4684,-10 3-1028,-7 4 2741,-6 3 0,-2 1 0</inkml:trace>
  <inkml:trace contextRef="#ctx0" brushRef="#br0" timeOffset="4177">10525 5430 20677,'-40'-10'1731,"7"2"-947,56 8-585,25 0 0,12 0-188,-15 0 0,2 0 0,8 0-711,-3 0 1,7 0 0,5 0 0,2 0 0,-2 0 0,-5 0 700,-3 0 0,-3 0 0,-1 0 0,1 0 0,3 0-1,2 0 0,4 0 0,0 0 0,1 0 0,-3 0 0,-5 0-113,4 0 1,-4 0 0,-3 0 0,0 0 112,9 0 0,-2-1 0,-2 0 0,-9 1 0,-2-1 0,-2 0 33,6-1 1,-5-1-34,16-1 0,-28-2-100,-19 0-472,-8-2-2592,-62-4 1730,15 9 0,-6 1 0,-3 0 1565,2 0 0,-4 0 0,0 0 0,3 1 1,-4 0-1,3 1 0,1 0 0,-7 0 1,-1 0-1</inkml:trace>
  <inkml:trace contextRef="#ctx0" brushRef="#br0" timeOffset="4472">10873 5441 17064,'-44'-3'3447,"0"0"1,3-7-3050,70 1 0,31 0-325,-11 4 1,13 2 0,7 0-1,4 0 1,-1 1 0,-6 0-1205,-1-1 0,-4 0 0,1 1 0,1 0 0,4 0 1146,-9 1 0,3-1 1,3 1-1,1 0 1,0 1-1,-2-1 1,-3 0-1,-5 1-38,16-1 0,-7 1 1,-1 0-1,4 0 16,-11-1 1,2 1-1,2-1 1,0 0-1,-1 0 1,0 0 6,7-1 0,-1 1 0,0-1 0,0 1 0,0-1 2,-9 0 1,2 0 0,-1-1 0,0 1 0,-3 0-1,-3-1-2,5 1 0,-4 0 0,-2-1 0,-4 0 3,21-5 0,-12 0 1047,-5-2-2332,-6 0-8549,-4 5 9787,-17 7 1,1-2 0,-10 3 0</inkml:trace>
  <inkml:trace contextRef="#ctx0" brushRef="#br0" timeOffset="4888">15251 5397 26889,'-4'-16'157,"27"4"-143,22 8 1,18 5 0,-1 1-883,-10-2 1,-1 0 0,6 0 853,0 0 1,8 1-1,2-1 1,-2 1-1,-6 0 8,3-1 1,-6 0 0,3 0-61,1 1 0,3 0 0,-1 0 0,-8-1 330,8 1 1,-5-2-375,5 0 1,-4-2-92,8-1-1390,-27-5-4492,-80 5 6083,0 6 0,-2 2 0,9-3 0,1 0 0,-3 5 0,1-1 0</inkml:trace>
  <inkml:trace contextRef="#ctx0" brushRef="#br0" timeOffset="5288">15048 5568 16835,'-46'-1'2602,"-1"0"1,9 1 0,7-2-2127,18-4-269,40 2 1,23 1-186,3 0 0,9 0 1,6 0-873,-14 2 1,5-1 0,2 0 0,1 1 0,-2 0 839,-3-1 0,-1 1 0,1 0 0,-1 0 0,0 0 10,-1 0 0,0 1 0,0-1 0,-2 0 0,-4 1 86,6-1 0,-5 1 1,1-1-140,7-1 1,1 0-1,-3 1 53,7-2 0,-3 0 28,-3-1 0,-4 0-17,-16-2 0,-5 0 46,-4-2 257,8-3-258,-25 6 3015,1 0-3082,-1 3 633,-2 1-622,3 1 36,-4 0-36,-1 0-11,-2 0-23,-1 0-5618,-2 0-4179,-15 1 9387,-1 0 0,-3 0 1,6-1-1</inkml:trace>
  <inkml:trace contextRef="#ctx0" brushRef="#br0" timeOffset="5969">16247 3942 24615,'24'31'935,"-3"0"-733,-5 7-112,-4 12-34,-1 3-12,-1 13 141,3-24 286,4-8 55,8-17-128,8-25-180,3-12 0,6-8-196,2-4 1,3-5 0,1 0-328,-2 0 0,0 1 0,3-4 305,-8 7 0,3-3 0,2 0 0,-3 1 0,-3 4 0,-1 1 0,-4 3 0,3-1-115,3-2 0,4-2 1,0 2-1,-5 5-1823,7 0 0,-6 7 1938,9 6 0,-19 8 0,-58 32 0</inkml:trace>
  <inkml:trace contextRef="#ctx0" brushRef="#br0" timeOffset="8375">12450 4171 23982,'-7'-39'746,"-1"0"1,4 2 0,6 6-433,16 8-12,14 4-302,9 8 45,4 5-45,-10 17 0,-2 6-33,14 14-49,-17-4 1,-4 6-334,-12 9 1,-6 2 50,3 20 288,-11-22 1,-4-2 69,-9 3 40,-21-9 39,2-26-26,16-33 1,9-13-45,14-4 0,9-5-23,0-10 1,6 0-325,14 7 0,4 7 330,-8 14 0,3 4-11,15-2 0,1 3 25,-14 7 0,-1 2 0,9-1 0,-2 3-89,1 1 89,-11 4 11,-12 0-5,-11 3 0,-5-3-6,-5 0 676,-19-2-822,-13 5 307,-10 5-195,10 14 1,3 9 33,6 8 0,4 5 16,-2 14 1,8 4-9,17 0 1,9-2-6,1-11 0,8-7 33,26-5 1,10-13 27,-6-19 1,1-10-367,-10-1 1,0-5 0,-2-2 391,7-9 0,-6-7 94,-2-18 1,-8-2-196,-14 19 1,-3 1 10,-1 1 0,-1 3-33,1-2 33,-5 29-6,4 17 6,5 10 970,5 17-1163,-4-2 0,0 1-149,9 22 240,-10-10 1,-4 1-151,-11 17 174,-14-6 128,-28-21 101,8-28 600,-7-16-532,37-30-281,17-5 65,17-3 0,7-2-3,-8 14 0,3-1-633,4-5 1,4-4 0,-3 4 632,-5 1 0,-2 2 0,9-10 0,-5 0 33,-16 11 1,-5 1-34,-4-8-61,-16 5 55,-20 34-67,-7 19 56,1 15 1903,6 10-1909,15-8 1,5 1 84,11 17-46,2-20 1,9-2 33,22-8 1,9-9-60,10-1 1,6-8-166,-10-4 0,3-5 0,0-4 192,-2-6 1,0-5 0,-4-2 3,10-8 1,-7-7 2,-8-15 0,-11-2-103,-11-6 61,-15 23 0,-9 4 17,-38 5-106,0 16 50,-25 20 56,17 14-78,6 14 10,9 4-21,13 0-62,9-4 117,13-5-50,11-10 78,30-8 113,9-22-102,2-7 446,-29-6 1,-4-6-155,1-20-330,-4-2-79,-12 20-12,-7 23 113,-2 28 6,0 0 5,10 18 106,2-23 84,35-10-145,-19-19 0,3-13 0,-2-5 168,-7-8-208,7-20 74,-15 26-219,-4 16 95,2 17-39,-6 17 61,11 30 68,7-11-45,16-1 151,11-30-145,-5-22 92,-16-9 0,-1-7 8,-2-5 1,-1-4-85,8-12 1,1-2 2,-8 10 0,1 2-25,4-4 0,0 6-67,10 6 22,-1 7-106,-5 38 100,-19 2-475,4 18 476,-12-15 139,-3-2-78,-4-28-11,-2-1-44,-8-15 38,-6 9-39,-13 8-5,-8 5 22,2 15 0,-1 8-31,1 10 0,1 4 53,-2 1 1,6 3 5,4 17 0,16 1 3,24-17 0,12-3 27,14 0 1,7-6-31,3-7 0,4-10 39,-5-12 0,3-8 1,-4-8-347,-6-7 0,-5-8 0,-1-7 309,-2-6 1,-1-7 0,-2-3 0,-3 1-492,-5 7 1,-2 1-1,-3-1 1,-2-2 490,-2-5 1,-2-2 0,-3 1 0,-2 6-3,-1-8 0,-6 5-139,-5 2 0,-5 3 106,-6-5 33,-12 4-51,-1 37 17,6 45 1,3 18 33,5-4 0,2 5 14,1 6 1,1 6-1,2 2-14,5-13 0,1 2 0,1-2 0,0-2 0,2 18 0,2-1-32,0-13 1,1 3-1,2-11 1943,11 3-1877,7-2 581,2-31-464,24-45-151,-18-5 0,1-7 5,-4 3 1,1-2 0,-1 0-6,7-13 0,-1 2-70,0 2 0,0 11 14,9 26-62,6 44 84,-26 4 1,-1 6-359,3 9 0,2 1-597,4-6 1,2-4 487,-8-11 0,4-9 501,23-26 0,-3-9 0,-16 6 0,-2-13 0,-1 0 0</inkml:trace>
  <inkml:trace contextRef="#ctx0" brushRef="#br0" timeOffset="8505">17285 3006 9218,'0'0'0</inkml:trace>
  <inkml:trace contextRef="#ctx0" brushRef="#br0" timeOffset="9577">23553 5662 23489,'-53'-22'1989,"17"4"-970,100 12-867,-17 3 1,10 2 0,5-1-1,0 0-1210,0 0 1,0 0 0,4 0 0,7 0 1057,-20 1 0,4 0 0,4 0 0,3 0 0,1 0 0,1 0 0,-1-1 0,-1 1 0,-3 0-194,1-1 0,-1 0 0,-1 0 0,0 1 0,-1-1 1,0 0-1,1 0 0,0 0 194,0 0 0,2 0 0,-1 0 0,1 1 0,-1-1 0,-2 0 0,0 0 0,-2 0 61,6-1 1,0 0 0,-2 0 0,-2-1 0,-3 1 0,-3-1-67,4 0 1,-4 0 0,-4-1 0,-3 1 4,13-1 0,-4-1-26,3-1 1,-13-2-1106,-26 1-4084,-75 1 5215,-2 10 0,-3 2 0,12-4 0,1 1 0,-1 4 0,1 0 0</inkml:trace>
  <inkml:trace contextRef="#ctx0" brushRef="#br0" timeOffset="9871">23823 5746 24738,'65'-4'145,"1"-1"0,-1 0 0,1 0 0,-12 1 0,-1 0 0,1 1 0,1 0 0,2 1-96,3 1 0,2 1 1,1 0-1,2 0 1,0 1-1,-1-1-842,-6-1 1,1 1-1,-1-1 1,1 1-1,1-1 1,-2 0-1,1 0 793,8 0 0,0 0 0,-1 0 0,1-1 0,-1 1 0,1-1 0,1-1 0,1 0 0,1 0 0,-2-1 0,-4 0 0,-5 0 30,-4 0 0,-5-1 0,-2 1 0,0-1-29,15-1 1,-2-1 0,-7 1 503,-6 0 0,-9-1-203,-6 0-151,0-2-890,-8 3-5377,10 7 6116,-13 6 0,-1 0 0,-12-1 0</inkml:trace>
  <inkml:trace contextRef="#ctx0" brushRef="#br0" timeOffset="11530">3968 6319 25763,'1'11'538,"4"-1"-538,5 29 0,4 10 0,-1-15 0,4-2 61,14 12 1,10-4-29,8-10 1,7-6-926,-6-9 1,4-3 0,-2-6 904,-6-6 0,-2-3 0,2-8 10,3-9 1,3-8 0,-1-2 0,-8 2 21,4-5 0,-3-2 3,5-7 1,4-4 0,-8 9 822,5-3-871,-13 17 0,2 10-11,23 36 8,-30-12 0,0 4-156,3 10 1,-2 3 158,-6-7 0,0 0-46,11 4 1,4 0 70,0-6 1,1-3 10,8 0 1,1-4-35,-3-8 1,-3-6 22,-10-2 1,-2-4 7,29-14-33,-18-3 36,-11 6 1,0-1 41,17-10 592,-9 7 0,0 2-737,14 3 5,8 5 56,-11 31 6,-16 3 419,-13 3 0,1 2-419,28 12-3,-13-19 1,5-3 2,9-7 0,2-6-78,-7-5 1,1-5 64,-6-4 0,1-2 0,-2-2 13,6-4 0,-2-1 8,5 0 1,-2 1-37,-12 6 0,-4 4-39,9 11 55,1 17 113,5 7-101,-11-12 0,5-3 14,10-2 0,2-4-14,-6-5 0,2-5 0,-7 0 0,3-3 0,-2-2-412,11-6 0,-3-2 412,-2 2 0,0 1 47,-2 0 0,-4 3-52,2 4-23,0 7 28,-18 8 0,-4 8-992,1-1-576,9 2-2006,9-5-654,20 0 4154,-16-7 0,-2-2 0,7 1 1,8-2-1</inkml:trace>
  <inkml:trace contextRef="#ctx0" brushRef="#br0" timeOffset="11632">8734 6366 14219,'0'0'0</inkml:trace>
  <inkml:trace contextRef="#ctx0" brushRef="#br0" timeOffset="17213">9422 11470 23747,'53'24'97,"-1"-1"0,-3-12 0,5-5-75,5-5 0,6-3 1,-1-5 12,-4-7 1,-1-4-1,-2 0-878,-12 4 0,-2 1 1,-1 0 842,14-7 0,-5 4 33,5 10 762,-12 33-798,-17-7 0,2 4 8,12 8 1,2 0-6,-5-4 0,2-4 17,18-1 0,4-8-17,-7-9 0,0-6 18,-11-3 1,2-3 0,-2-2 200,17-8 1,-5-4-178,-11-4 0,-5-1-70,14-13 28,-27 17 1362,-9 27-1362,6 32-3,-2-11 1,4 0-1,13 5 0,4-3 22,-5-8 1,3-4-12,19-5 1,3-10 24,-12-12 1,-1-5-498,12-3 1,-2-3 544,-14-1 1,-4-2-49,-5 2 1,-3 1 67,8-4-40,13 5-61,6 9-1232,-8 7 0,6 1 1149,-14 2 0,1-1 0,-2 1 1,3 1-1,-3-1 0,-4-1 1,0 0-1</inkml:trace>
  <inkml:trace contextRef="#ctx0" brushRef="#br0" timeOffset="18376">13036 11377 23567,'31'44'138,"0"-1"1,0 1 0,2 1 0,7-6-85,11-8 0,9-4 0,0-8-840,-8-10 1,0-8-1,-1 0 881,1-1 1,0-1-1,2-5 99,7-6 1,2-4-1,-4-4 79,-16 0 0,-4-3 0,1-1-139,5-3 0,1 0 1,-4 0-88,2-4 1,-6 2-48,14-8 606,-29 27-611,-4 7 5,2 15 0,3 7 678,1 4 1,5 4-679,7-1 0,5 0-90,16 4 1,3-2-71,-9-9 1,0-4 159,2-4 0,-3-5-28,-16-4 0,0-2 61,12-6 1,3-3-17,-1-3 0,1-3-12,-1 0 1,-2-1-105,-3-2 1,-3 2 98,8-2-33,-7 5 38,3 8-5,-14 11 768,18 20-768,-18-1 0,14 14-14,-14-24 0,2-2 14,21 3 22,-14-8 1,-1-3 11,23-9 10,1-10-44,-17-4 0,0-3-212,-12 3 1,0 0 211,9-7 0,0 0 36,-9 4 0,-2 3 9,11-6-90,12 2-11,-23 24 40,15 17 16,-5 2-28,-8-4 0,1 0-51,14-2 336,-6-6 1,2-5-225,-7-8 1,1-4 122,7-2 0,0-4-156,-4-3 0,-4-2 0,18-13 0,-2 4 0,-4 2 0,-20 10 0,7-2 0,0 1 0</inkml:trace>
  <inkml:trace contextRef="#ctx0" brushRef="#br0" timeOffset="18495">17849 11323 18196,'0'0'0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07T12:57:03.044"/>
    </inkml:context>
    <inkml:brush xml:id="br0">
      <inkml:brushProperty name="width" value="0.09071" units="cm"/>
      <inkml:brushProperty name="height" value="0.09071" units="cm"/>
      <inkml:brushProperty name="color" value="#FF0000"/>
    </inkml:brush>
  </inkml:definitions>
  <inkml:trace contextRef="#ctx0" brushRef="#br0">9973 2500 24049,'34'28'1299,"-4"1"-945,-14 5-254,-5-3-49,3 15-18,-7-8 1,4 17 44,4-7 998,26-8-505,15-36-1220,-8-19 0,4-10 761,-9 0 0,2-5 0,1-1-794,-4 2 0,2-2 0,0-2 1,1 0 693,5-4 1,1-1 0,1-1-1,3-3-7,-6 6 1,2-3 0,1 0-1,2-2 1,-1 1 0,-1 2-169,-2 2 1,-1 0 0,0 1-1,0 0 1,0 0 0,0 0 166,1-1 1,2-1 0,0-1-1,-2 2 1,-1 1 0,-3 3-5,4-2 0,-2 2 0,-3 2 0,-4 3 0,13-9 0,-10 7-34,-2 0 40,-6 2-6,-9 7 847,-10 6-1390,-10 8 2534,-5 9-3200,-6 9-389,-10 15 1598,-19 21 0,14-20 0,-7 3 0</inkml:trace>
  <inkml:trace contextRef="#ctx0" brushRef="#br0" timeOffset="3519">14186 1036 25466,'-21'-38'857,"4"7"-325,17 31 0,0 0-5752,-14 1 5220,-20 5 0,13-3 0,-10 3 0</inkml:trace>
  <inkml:trace contextRef="#ctx0" brushRef="#br0" timeOffset="10992">6054 3215 24659,'17'48'208,"5"2"-46,7 5-784,8-1 650,-16-28 0,4-2 64,15 3 1,4-5-68,-9-7 0,2-2-283,14 0 0,0-4 275,-11-6 0,-1-3 8,0-3 1,0-2-24,-2-1 1,0-2 0,-4-3 0,-1-2 70,24-18 214,-12 2-231,-13 1 89,-9 7-273,-12 9 452,-1 7-335,0 15 610,6 3-509,28 16-60,-12-17 1,5-2-31,16 1 0,2-2-318,-7-4 0,0-3 323,2-5 1,-3-3-6,15-8 50,-4-10-44,-8-1 19,-21 6 0,0 1-64,15-10-67,2 5 106,-20 26 0,-2 14 0,-5 13 636,18 15-574,14-9-29,-13-18 1,2-4-34,-4-7 0,1-4-122,3-7 0,-1-5 122,24-14 6,-31 6 0,1-1 22,-1 0 0,-1 0-28,-2 0 0,0-1 72,21-11 24,0 3-63,-12 14-33,-3 11 51,-8 14-51,-4 7 156,24 9 7,17-12-141,-17-9 1,2-3 21,-6-7 1,-1-2-58,1-3 0,-2-3 86,13-12 0,-8-1-6,-9 2 179,-11 4-106,-8 3 28,-7 6-341,-5 3-936,-3 3-1803,-1 2 2912,-13 1 0,9 0 0,-9 0 0</inkml:trace>
  <inkml:trace contextRef="#ctx0" brushRef="#br0" timeOffset="25080">6067 5247 15956,'-44'-39'1136,"7"5"-671,26 26 594,-7-2 280,0 4-399,0 0-497,7 3 16,6 2 147,4 1-287,18 0-95,9 3 61,35 1-224,-10-2 1,10 0 0,5 0-477,-15-1 0,3 0 0,2-1 0,1 1 0,2-1 421,1 1 1,1-1-1,3 1 1,0-1-1,-2 0 1,-1 0-393,2 0 0,0 0 1,-1 0-1,-2 0 0,-2 0 398,4 0 1,0 0 0,-5-1 0,-6 0 9,1 0 0,-7-1 317,-4-1 0,-4-1 1230,12-3-1250,-15 2-224,-19 0 1596,-14 4-3153,-1 0-532,12 1 1994,21 6 0,-13-5 0,10 5 0</inkml:trace>
  <inkml:trace contextRef="#ctx0" brushRef="#br0" timeOffset="25928">12377 5294 23299,'58'-19'470,"-2"8"0,8 3-470,-6 2 0,3 3 0,1-1-333,-12 1 1,0 0 0,1-1 0,-2 1 145,12 0 0,-2-1 1,-5 0-33,-1 1 1,-8 0-152,12-2-317,-43 2-1419,-20 2-1439,-31 0 3545,-6 1 0,-1 0 0,-8 0 0,17 0 0,1 0 0</inkml:trace>
  <inkml:trace contextRef="#ctx0" brushRef="#br0" timeOffset="26097">12335 5357 22285,'44'-12'-14,"1"1"1,-1-1 0,6 4 0,4 0 0,-1 1-1,-7 1 1,4 1 0,-3 2 0,18 0 0,0 0-1</inkml:trace>
  <inkml:trace contextRef="#ctx0" brushRef="#br0" timeOffset="27464">19672 5323 24155,'46'-2'399,"0"0"1,9 1 0,3-1-361,-13 2 1,0 0-1,3 0-1050,7 0 1,2 0 0,0 0 1015,4 0 1,1 0-1,-1 0-1,-2 0 0,-2 1 0,-1-2-4,-8 1 0,-1 0 0,-1-1 66,21 0 0,-4-1-60,-20 0 0,-3 0 319,3-1 0,-1 0-185,23-5 123,-27 4 112,0 0 1484,-30 2-1640,-5 2 579,-3-1-849,1 1 57,2 0-6,2 0 56,6 1-90,-2 3-22,3 1-313,-5 1-365,-3-2-1058,-3-3 1792,-1 0 0,0-1 0</inkml:trace>
  <inkml:trace contextRef="#ctx0" brushRef="#br0" timeOffset="28064">22918 5227 23187,'63'13'327,"-29"-8"1,1 1-247,2-1 0,5 1-1030,14-1 1,10 0 0,3 0 964,-19-2 1,2 0 0,2-1 0,2 1 0,0-1-28,0 1 1,3-1 0,1 1 0,-1-1 0,0 1-1,-2-1-249,1-1 1,-1 1 0,-1 0 0,-2-1 0,-1 0 259,3 0 0,0 0 0,-4 0 0,-7-1 109,2 2 0,-5-2 681,-1 1 1,-2-1 217,22 1-196,-10-1-644,-21 0 1131,-19 0-1237,-10 0 1945,0 0-2147,2 2-711,4 5 139,-1 2-1041,1 2-3719,-5-2 5472,-8-6 0,4 0 0,-3-3 0</inkml:trace>
  <inkml:trace contextRef="#ctx0" brushRef="#br0" timeOffset="54899">9828 4218 23203,'25'1'2028,"2"-1"-1900,1-12-128,14-9-1675,-7-1 1,7-4 1674,-1-1 0,4-2 0,-4 2 0,-3 3 0,-2 1 0,8-6 0,0 1 0</inkml:trace>
  <inkml:trace contextRef="#ctx0" brushRef="#br0" timeOffset="55566">13152 4468 23847,'55'-20'694,"-21"8"1,1-3-695,8-7 0,2-3-1454,-7 5 1,3-2-1,0-1 873,3-2 1,2-2 0,0-1 580,9-8 0,0-3 0,-6 5 0,-4 4 0,-5 2 0,-3-2 0,1 0 0</inkml:trace>
  <inkml:trace contextRef="#ctx0" brushRef="#br0" timeOffset="94222">15583 6177 23663,'56'14'422,"-17"-8"1,5-1-376,18-3 1,6-2-1668,-10 1 1,3-1 0,3 0 1628,-9 0 1,3 0 0,0 0 0,1-1-337,5 1 1,1-1 0,0 0 0,1 0 340,-13 0 1,-1 1-1,1-1 1,1 0-1,3 0-23,3 0 1,3-1 0,3 1-1,-1 0 1,-1 0 0,-4 0 0,-4 0 0,-2 0 0,-2-1 0,1 1 1,2 0-44,10 0 1,4 0-1,1-1 1,-4 1 0,-6 0 38,3-1 1,-7 0 0,-1 0-3,-8 0 1,-2-1 0,-3 0 13,4 0 0,-2-2 90,-7 0 0,-3 0 2220,14-6-1755,-11 2 2129,-15 4-2684,-15 3 2195,-4 2-2195,1 0-50,2 0 50,3 0 0,-5 0 0,1 0 0</inkml:trace>
  <inkml:trace contextRef="#ctx0" brushRef="#br0" timeOffset="96224">5548 6854 22425,'28'8'1534,"2"4"-1130,-6 10-152,4 3 218,18 4-327,-13-18 0,2-3-118,1 2 1,2-3-399,8-7 0,0-5 423,-5-2 1,1-4-38,0-4 0,3-3 0,0-1 0,0 0 0,0-1 0,1-1-15,6-1 0,0-1 0,-2 3-57,5-2 1,-5 4 58,-13 6 0,-3 6 127,5 13-127,0 11-34,5 12 54,-7-1 0,5 1-15,8-1 1,6-2-471,-6-9 1,4-1-1,-1-2 467,-6-3 0,-2-2 0,0-4 20,4-5 0,-1-4 1,-2-2-21,8-3 1,-4-4 14,4-5 0,-2-3 63,-1-1 1,0-3-63,-8 2 1,2-2 0,-2 0-17,2-1 1,-2 1-3,9-7 0,-4 3-11,-2 5-90,-12 11 101,-8 7-33,-3 9 33,3 6 1528,21 17-1497,-15-13 0,5-1-28,18 1 0,2-3-3,-5-3 0,0-4-226,7-7 0,-1-3 231,-14 0 1,1-3-6,16-7 0,2-3-94,-7 3 1,-1 1 68,4 1 0,-3 1-42,-20 4 0,-4 4 67,8 13-40,-16 7 40,2 11 56,7 4-56,6 0 6,10-6-48,-7-12 0,7-6-87,10-6 0,3-6-152,2 0 0,0-4 277,-18-1 1,1-2-1,-4 0 4,7-6 0,-2-2 51,12-5 0,-1-1-6,-12 6 0,-3 0-29,1 1 1,-4 2-17,0 1-56,-24 12-100,-8 5-455,0 0-1506,5 0 2429,0 0 1,-5 0 0,-1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31T06:34:22.336"/>
    </inkml:context>
    <inkml:brush xml:id="br0">
      <inkml:brushProperty name="width" value="0.05292" units="cm"/>
      <inkml:brushProperty name="height" value="0.05292" units="cm"/>
      <inkml:brushProperty name="color" value="#0000FF"/>
    </inkml:brush>
  </inkml:definitions>
  <inkml:trace contextRef="#ctx0" brushRef="#br0">9731 17347 24575,'-5'-10'0,"16"5"0,18 2 0,12 1 0,11 0 0,11 2 0,7-1-1639,-13 0 1,4 0-1,4 1 1,4-1 0,2 1-1,2-1 1530,-16 1 0,1-1 0,2 1 0,1-1 0,2 1 0,1 0 0,1-1 0,0 1 1,1 1-1,-1-1-88,-3 1 1,1 0 0,0 0 0,2 0 0,0 0 0,0 1 0,1-1 0,0 1 0,-1 0 0,1 0 0,0 0 0,-1 0 196,2 1 0,-1-1 0,1 1 0,1 0 0,-1 1 0,0-1 0,0 0 0,0 1 0,-1 0 0,-1 0 0,0 0 0,-2 0-25,6 1 0,-1 0 0,-1 0 0,0 0 0,-1 0 1,0 1-1,-2 0 0,-1 0 0,-1 0 0,-1 0 25,3 1 0,-2 1 0,0 0 0,-2 0 0,-1 0 0,-2 1 0,-2-1 0,-1 0-85,11 1 0,-3 1 1,-2 0-1,-4-1 0,-3 1 85,9 1 0,-6 0 0,-5 0 0,-1 2 0,-9-2 0,-13-3 0,-18-2 0</inkml:trace>
  <inkml:trace contextRef="#ctx0" brushRef="#br0" timeOffset="13660">7569 5166 24575,'40'0'0,"-8"0"0,12 0 0,10 0 0,8 0 0,5 0 0,4 0 0,1 0 0,0 0 0,-3 0-703,-13 0 1,-1 0 0,2 0 0,0 0 0,2 0 0,0 0-1,2 0 1,1 0 0,1 0 0,2 0 0,2 0 0,1 0 0,2 0-1,3 0 647,-18 0 1,3 0 0,2 0 0,1 0 0,2 0 0,2 0-1,1 0 1,1 0 0,1 0 0,1 0 0,1 0 0,1 0-1,-1 0 1,1 0 0,1 0 0,-1 0 0,0 0 0,-1 0-1,0 0 1,0 1 0,-2-1 0,0 0 0,-2 0 0,0 0-1,-3 1 1,0-1 0,-3 0-65,12 1 0,-2-1 0,-1 1 1,-1-1-1,-2 1 0,0 0 1,-1-1-1,-1 1 0,0 0 1,0-1-1,-1 1 0,1 0 1,0 0-1,0 0 0,0 0 1,1 0-1,1-1 0,1 1 120,-3 0 0,2 0 0,3 0 0,0-1 0,2 1 0,0 0 0,1-1 0,0 1 0,0 0 0,-2 0 0,0 0 0,-1 0 0,-3 0 0,-1 0 0,-3 0 0,-2 1 0,-4 0 0,-3-1 0,-4 2 0,-4-1 404,33 4 0,-10 0 0,-8 1 0,-4-1 0,-3 1-404,10-1 0,-5 1 0,-13 0 0,-2 8 0,-76-15 0,3 0 0,7 0 0</inkml:trace>
  <inkml:trace contextRef="#ctx0" brushRef="#br0" timeOffset="14500">15009 5690 24575,'36'0'0,"0"0"0,13 0 0,10 0 0,7 0 0,7 0 0,-22 0 0,5 0 0,3 0 0,2 0 0,3 0 0,2 0 0,2 0 0,0 0 0,1 0-703,-12 0 1,1 0 0,1 0 0,2 0 0,0 0 0,2 0-1,0 0 1,1 0 0,1 0 0,-1 0 0,1 0 0,0 0 0,0 0-1,0 0 603,-1 0 1,1 0 0,0 0-1,1 0 1,1 0 0,-1 0-1,1 0 1,0 0 0,0 0 0,0 0-1,-1 0 1,0 0 0,0 0-1,-1 0 1,-1 0-55,1 0 0,0 0 0,0 0 0,0 0 0,0 0 0,-1 0 0,0 0 0,0 0 1,-1 0-1,-1 0 0,-1 0 0,0 0 0,-2 0 0,-1 0 154,10 0 0,-1 0 0,-1 0 0,-1 0 0,-1 0 0,-1 0 0,-2 0 0,-2 0 0,-2 0 0,-2 0-27,11 0 1,-2 0-1,-3 0 1,-2 0-1,-4 0 1,-3 0 26,18 0 0,-6 0 0,-9 0 0,-6 0 0,-13 0 0,-15 0 0</inkml:trace>
  <inkml:trace contextRef="#ctx0" brushRef="#br0" timeOffset="16428">16058 16459 24575,'-29'-5'0,"12"-3"0,6-8 0,21-11 0,24-6 0,-5 17 0,6 3 0,15 2 0,5 5 0,8 4 0,0 6 0,0 9 0,-4 9 0,-6 10 0,-9 10 0,-11 13 0,-13 8-355,-16-13 0,-6 3 0,-7 1 355,-8 4 0,-6-1 0,-5-1 0,-4 0 0,-5-1 0,-2-3 0,-3-1 0,-2-3 0,2-3 0,5-7 0,1-3 0,3-2 0,-4 4 0,9-2 0,13 9 0,61-26 0,-4-13 0,7-3 0,7-1 0,0-2 0,-3 1 0,-6 0 1065,-1 2-1065,-63 15 0,-20 3 0,-9 4 0,-7 8 0,-1 6 0,17-9 0,1 2 0,4 1 0,-5 15 0,7 2 0,12-7 0,6-1 0,6-6 0,4-3 0,5 16 0,-4-16 0,-35-2 0,-6-10 0,-7-2 0,-6 2 0,0-1 0,7-4 0,4-1 0,-9 4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31T06:34:51.999"/>
    </inkml:context>
    <inkml:brush xml:id="br0">
      <inkml:brushProperty name="width" value="0.05292" units="cm"/>
      <inkml:brushProperty name="height" value="0.05292" units="cm"/>
      <inkml:brushProperty name="color" value="#0000FF"/>
    </inkml:brush>
  </inkml:definitions>
  <inkml:trace contextRef="#ctx0" brushRef="#br0">7294 16224 24575,'18'0'0,"28"0"0,18 0 0,-16 0 0,5 0 0,5 0 0,4 0 0,1 0-1352,-6 0 1,4 0-1,2 0 1,1 0-1,1 0 1,2 0-1,-1 0 1352,-9 0 0,2 0 0,1 0 0,1 0 0,-1 0 0,1 0 0,-1 0 0,0 0 0,-2 0 0,3 0 0,0 0 0,-1 0 0,0 0 0,-1 0 0,-1 0 0,-2 0 0,-1 0 141,16 0 1,-2 0 0,-3 0 0,-2 0 0,-5 0-142,15 0 0,-6 0 0,-10 0 877,-12-1 0,-8 1-877,8-3 0,-46-5 0,0 4 0,0-3 0</inkml:trace>
  <inkml:trace contextRef="#ctx0" brushRef="#br0" timeOffset="1014">12096 16415 24575,'58'0'0,"-1"0"0,1 0 0,-1 0 0,1 0 0,-2 0 0,3 0 0,2 0 0,2 0 0,2 0 0,3 0 0,1 0 0,1 0-757,-14 0 1,1 0 0,1 0 0,2 0 0,1 0 0,1 0-1,1 0 1,1 0 0,-1 0 0,1 0 0,1 0 0,-1 0-1,0 0 650,-1 0 1,2 0-1,0 0 1,1 0 0,0 0-1,0 0 1,0 0-1,1 0 1,0 0 0,-1 0-1,0 0 1,-1 0-1,0 0 1,0 0 106,1 0 0,0 0 0,0 0 0,1 0 0,-1 0 0,-1 0 0,1 0 0,-2 0 0,0 0 0,-1 0 0,-1 0 0,-1 0 0,-1 0 0,11 0 0,-1 0 0,0 0 0,-2 0 0,-1 0 0,-2 0 0,-2 0 0,-3 0 0,-2 0 14,6 0 1,-3 0 0,-3 0 0,-2 0-1,-4 0 1,-3 0-15,17 0 0,-7 1 0,-9-2 1017,-8 2 0,-9-4-1017,-11-9 0,-22 7 0,-2-7 0</inkml:trace>
  <inkml:trace contextRef="#ctx0" brushRef="#br0" timeOffset="2015">4672 17357 24575,'-4'-6'0,"14"3"0,43 0 0,6 3 0,9 0 0,-11 0 0,4 0 0,0 0-270,2 0 0,2 0 0,-3 0 270,-8 0 0,-2 0 0,-5 0 39,-1 0 1,-7 0 0,-2 0 0,-24 0 0</inkml:trace>
  <inkml:trace contextRef="#ctx0" brushRef="#br0" timeOffset="7333">3945 8472 24575,'36'-2'0,"1"0"0,16 1 0,10 0 0,5 1 0,-10 0 0,5 0 0,4 0 0,1 0 0,1 0-1018,-12 0 0,1 0 0,1 0 0,1 0 0,0 0 0,0 0 0,-2 0 1018,9 0 0,0 0 0,0 0 0,-1 0 0,-1 0 0,-3 0 0,1 0 0,-1 0 0,-2 0 0,-3 0 0,-4 0 681,11 0 1,-5 0 0,-9 0-682,-8-1 0,-8 1 0,-1-1 0,-33 0 0</inkml:trace>
  <inkml:trace contextRef="#ctx0" brushRef="#br0" timeOffset="8212">8373 8398 24575,'62'0'0,"-17"0"0,9 0 0,7 0 0,4 0 0,-12 0 0,4 0 0,3 0 0,3 0 0,1 0 0,1 0 0,1 0-1093,-6 0 1,2 0 0,1 0 0,2 0-1,0 0 1,0 0 0,1 0 0,0 0-1,0 0 986,-4 0 1,1 0 0,0 0 0,2 0 0,-1 0 0,0 0 0,-1 0 0,0 0-1,-1 0 1,-2 0 106,8 0 0,-1 0 0,0 0 0,-1 0 0,-1 0 0,-2 0 0,-1 0 0,-2 0 170,5 0 0,-2 0 1,-1 0-1,-2 0 0,-3 0 1,-2 0-171,8 0 0,-3 0 0,-5 0 0,-7 0 0,-1 0 0,-10 0 0,4 0 0</inkml:trace>
  <inkml:trace contextRef="#ctx0" brushRef="#br0" timeOffset="9102">16616 8391 24575,'-2'-4'0,"22"3"0,31 0 0,19 0 0,-21 1 0,7 0 0,5 0 0,3 0 0,2 0-1229,-13 0 0,2 0 0,3 0 0,0 0 1,2 0-1,1 0 0,0 0 0,1 0 1201,-1 0 1,1 0 0,1 0 0,1 0 0,0 0-1,1 0 1,-1 0 0,-1 0 0,0 0 27,5 0 0,0 0 0,0 0 0,0 0 0,-1 0 0,-1 0 0,-1 0 0,-3 0 85,0 0 1,-2 0 0,0 0 0,-2 0 0,-2 0 0,-1 0 0,-3 0-86,17 0 0,-3 0 0,-4 0 0,-6 0 924,16 1 1,-13-2-925,-6-3 0,-41-2 0,-12 0 0,0 1 0</inkml:trace>
  <inkml:trace contextRef="#ctx0" brushRef="#br0" timeOffset="14850">9596 9411 24575,'32'0'0,"11"0"0,13 0 0,-10 0 0,8 0 0,4 0 0,3 0 0,1 0-1261,-8 0 0,2 0 1,1 0-1,2 0 1,1 0-1,1 0 1,0 0 1260,-1 0 0,1 0 0,2 0 0,0 0 0,1 0 0,-1 0 0,0 0 0,0 0 0,-2 0 0,1 0 0,0 0 0,-1 0 0,0 0 0,-1 0 0,-2 0 0,-1 0 90,4 0 0,-1 0 0,-2 0 0,-2 0 1,-1 0-1,-2 0-90,13 0 0,-2 1 0,-4-1 0,-5 1 788,13 2 1,-11 0-789,5 8 0,-45-5 0,-21-12 0,0 2 0,-7-8 0</inkml:trace>
  <inkml:trace contextRef="#ctx0" brushRef="#br0" timeOffset="15986">16978 9394 24575,'65'0'0,"0"0"0,-17 0 0,6 0 0,5 0 0,3 0 0,4 0 0,1 0 0,-13 0 0,3 0 0,2 0 0,2 0 0,1 0 0,2 0 0,0 0 0,1 0 0,0 0 0,1 0-820,-5 0 1,1 0 0,2 0 0,0 0 0,0 0-1,1 0 1,1 0 0,-1 0 0,0 0 0,0 0 0,-1 0-1,0 0 684,3 0 1,1 0-1,-1 0 1,1 0-1,0 0 1,-1 0 0,-1 0-1,0 0 1,-2 0-1,0 0 1,-2 0 135,1 0 0,1 0 0,-2 0 0,-1 0 0,0 0 0,-3 0 0,-1 0 0,-1 0 0,-3 0 39,18 0 1,-2 0 0,-4 0 0,-4 0 0,-4 0-40,9 0 0,-7 1 0,-7-2 1012,-8 2 0,-10-4-1012,-15-12 0,-20 10 0,-6-9 0</inkml:trace>
  <inkml:trace contextRef="#ctx0" brushRef="#br0" timeOffset="17592">4502 10592 24575,'40'0'0,"17"0"0,17 0 0,-22 0 0,7 0 0,5 0 0,3 0 0,3 0-1229,-14 0 0,3 0 0,2 0 0,2 0 1,1 0-1,0 0 0,1 0 0,0 0 1158,-2 0 0,0 0 0,2 0 0,0 0 0,0 0 0,0 0 0,0 0 0,-1 0 0,0 0 71,-3 0 0,0 0 0,0 0 0,0 0 0,-1 0 0,0 0 0,-2 0 0,0 0 0,-3 0 149,15 0 1,-2 0 0,-2 0-1,-2 0 1,-2 0 0,-4 0-150,6 0 0,-4 0 0,-4 0 0,-4 0 930,18 0 0,-10 0-930,-23 0 0,-6 0 0,-4 0 0,-17 0 0,-5 0 5495,-3 0-5495,-1 3 2217,-1 0-2217,-2-2 0,2 0 0,-2-3 0</inkml:trace>
  <inkml:trace contextRef="#ctx0" brushRef="#br0" timeOffset="18642">11055 10348 24575,'-4'-10'0,"31"4"0,28 3 0,21 2 0,-29 0 0,5 1 0,5 1 0,5-1 0,3 0 0,3 0 0,2 0-703,-17 0 1,1-1 0,3 1 0,1-1 0,3 1 0,0-1-1,2 0 1,2 1 0,0-1 0,1 0 0,1 0 0,1 0 0,0-1-1,0 1 624,-8 0 1,2-1-1,0 1 1,1-1 0,1 0-1,1 0 1,1 0-1,0 0 1,0 0 0,1 0-1,1 0 1,-1 0-1,1 0 1,0-1 0,0 1-1,1 0 1,-1-1-1,0 1 1,0 0-20,-5 0 0,0-1 0,0 1 0,1 0 0,0 0 0,0-1 0,1 1 0,0-1 0,0 1 0,0-1 0,0 1 0,1-1 1,-1 1-1,-1-1 0,1 1 0,0-1 0,-1 1 0,0-1 0,-1 0 0,0 1 0,-1-1 0,0 1 98,4-1 0,0 0 0,0 0 0,0 0 0,0 0 0,0 0 0,-1 0 0,0 0 0,0 0 0,-1 0 0,0 0 0,-1 0 0,0 0 0,-1 0 0,0 1 0,-2-1 0,0 0 0,0 0 0,-2 1-46,13-2 0,-2 1 0,1 0 0,-2-1 0,0 1 0,-1 0 0,-2 0 0,0 0 0,-2 0 0,-1 0 0,-1 1 0,-1-1 0,-2 1 46,14 0 0,-2 0 0,-2 0 0,-1 1 0,-3 0 0,-2-1 0,-3 2 0,-3-1-67,6 0 0,-3 1 1,-4 0-1,-3 0 0,-3-1 67,11 1 0,-5 0 0,-10 0 3008,7 0-3008,-39 0 0,-36-10 0,-9-6 0,4 2 0,3 2 0</inkml:trace>
  <inkml:trace contextRef="#ctx0" brushRef="#br0" timeOffset="40704">18145 10553 24575,'21'3'0,"42"0"0,-14-3 0,4 0 0,10 0 0,0 0 0,-8 0 0,-4 0 0,-14 0 0,-6 0 0,0 0 0,-42 0 0,-48 6 0,9 1 0,-6 3 0,11-2 0,-1 2 0,0 0 0,-2 2 0,-1 1 0,2 0 0,-19 5 0,4 1 0,12-4 0,3 0 0,11-4 0,5-1 0,-2 0 0,60-24 0,9-2 0,11-4 0,6-1 0,-7 2 0,4-1 0,3-1 0,2-1 0,0 0-529,-3 2 0,1-1 1,2 0-1,0 0 0,0 0 1,-1 1 528,1-1 0,1 1 0,-1-1 0,0 1 0,-1 1 0,-2 1 0,12-5 0,-2 2 0,-2 1 0,-6 2 0,1 1 0,-3 2 0,-30 7 0,-24 7 0,-28 9 0,-26 11 0,-4 1 0,5-2 0,-4 1 0,-2 0 0,-1 1-292,9-2 0,-1-1 0,-1 1 0,1 0 0,2-1 292,-3 2 0,1 0 0,3-1 0,4-2 0,-26 7 0,28-5 0,44-13 0,46-15 0,28-12 0,-28 9 0,4-1 0,2-1 0,0 1 459,5-2 1,2 0-1,0 0 1,-3 2-460,9-2 0,-1 0 0,-9 3 0,-2 0 0,-24 5 0,-57 17 0,-23 3 0,-11 1 0,13-2 0,-3 1 0,1-1 232,3 1 1,1-1 0,5-2 0,4-1 0,7-1-1,-11-1 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31T06:36:11.990"/>
    </inkml:context>
    <inkml:brush xml:id="br0">
      <inkml:brushProperty name="width" value="0.05292" units="cm"/>
      <inkml:brushProperty name="height" value="0.05292" units="cm"/>
      <inkml:brushProperty name="color" value="#0000FF"/>
    </inkml:brush>
  </inkml:definitions>
  <inkml:trace contextRef="#ctx0" brushRef="#br0">3851 5295 24575,'0'-6'0,"26"1"0,27 4 0,18 3 0,8-1 0,-1-2 0,-28-1 0,2-1 0,3-1 0,2 0 0,2 0 0,2 0 0,1-1 0,3 0 0,2 0 0,1 0 0,1 1-492,-14 0 0,2 1 1,1-1-1,2 0 1,1 1-1,1-1 1,2 0-1,0 0 1,1 0-1,2 0 1,-1 1-1,2-1 1,0 0-1,0 0 1,1 0-1,-1 0 1,1 0-1,-1 0 1,1 0-1,-1 1 429,-6-1 1,2 1 0,-1-1 0,1 1 0,1-1 0,0 0 0,0 1 0,1-1 0,-1 1 0,2-1 0,-1 1 0,0-1 0,1 1 0,-1-1 0,1 1 0,-1-1-1,1 1 1,-1 0 0,0-1 0,0 1 0,0 0 0,0 0 0,-1 0 0,0 0-32,0 0 0,1 0 1,1 1-1,-1-1 0,0 0 1,1 0-1,-1 0 0,0 0 1,1 0-1,-1 0 0,0 1 1,0-1-1,-1 1 0,0-1 1,0 1-1,0 0 0,-1 0 1,0 1-1,-1-1 0,-1 1 1,0 0-1,0 0 0,-1 0 94,6 1 0,0 0 0,0-1 0,0 1 0,-1 1 0,0-1 0,0 1 0,-1-1 0,-1 1 0,-1 1 0,0-1 0,-1 1 0,-1-1 0,-1 2 0,0-1 0,-3 0 0,0 1 0,-1 0 16,12 1 1,0 1-1,-2 0 1,-1 0 0,-2 1-1,-1 0 1,-2 0-1,-2 1 1,-2 0 0,-2 0-1,-1 1-16,13 3 0,-3 2 0,-2-1 0,-5 2 0,-2-1 0,-4 0 0,20 5 0,-8 1 0,-10 0 0,-13-3 0,-16 0 0,-25-4 0,-11-10 0,2-2 0</inkml:trace>
  <inkml:trace contextRef="#ctx0" brushRef="#br0" timeOffset="6697">2371 6642 15059,'-3'-8'0,"0"2"4021,5 14-4021,11 21 1644,16 28-1644,-8-18 0,3 2 444,2 5 1,2-1-445,-2-1 0,2-4 1481,-3-6 0,2-4-1481,2-6 0,3-9 0,9-12 0,5-11 0,-7-7 0,3-7 0,0-3-329,7-4 1,0-3-1,0-1 329,1-4 0,0-1 0,-2 1 0,-5 5 0,-3 2 0,-2 2 0,3 0 0,-5 5 0,9-3 0,-24 18 0,-12 8 0,-2 0 0,-4 0 0,0-2 0,0 0 986,1-4-986,0 0 0,4-8 0,5-8 0,11-11 0,6-4 0,2 5 0,-5 11 0,-11 12 0,-8 5 0,-5 4 0</inkml:trace>
  <inkml:trace contextRef="#ctx0" brushRef="#br0" timeOffset="13538">2757 7858 24575,'25'25'0,"7"6"0,7 12 0,3 2 0,-4-13 0,8-10 0,-10-16 0,7-7 0,5-8 0,7-6 0,4-3-712,-10 2 0,3-2 0,2-2 1,2-1-1,0-1 712,-2 1 0,1-1 0,2-1 0,0-1 0,0 0 0,-1-1 0,2 0 0,0-1 0,0 0 0,0 0 0,-1 0 0,-2 1 0,3 0 0,-1 0 0,-1 0 0,-2 2 0,-3 1-707,13-4 1,-4 2 0,-6 2 706,-1 3 0,-8 4 0,-5 3 0,-30 8 0,-10 3 0,-1 0 0</inkml:trace>
  <inkml:trace contextRef="#ctx0" brushRef="#br0" timeOffset="18036">2686 8845 24575,'1'24'0,"8"11"0,9 12 0,9 11 0,5-1 0,-4-5 0,-6-15 0,-5-11 0,-6-11 0,-3-8 0,-1-3 0,4-10 0,26-21 0,2 0 0,6-5 0,-6 5 0,3-1 0,1 0-228,6-3 0,1-1 0,-1 1 228,-3 2 0,0 0 0,-3 3 0,7-4 0,-4 5 0,-14 6 0,-3 4 0,-1 3 0,-15 8 0,-5 0 0,2-7 0,10-9 0,15-11 0,13-9 342,-20 19 0,1 0-342,-1 2 0,0 1 0,16-8 0,-13 11 0,-13 8 0,-10 6 0,-4 1 0</inkml:trace>
  <inkml:trace contextRef="#ctx0" brushRef="#br0" timeOffset="27559">2601 9900 24575,'-6'-5'0,"20"19"0,4 6 0,23 19 0,-1 5 0,-3-5 0,-5-9 0,-10-10 0,-3-12 0,18-25 0,0-10 0,6-8 0,1 0 0,4-3 0,4-2-611,-3 2 0,2-1 0,2-1 0,1 1 611,-10 7 0,1-1 0,1 1 0,-1 1 0,-1 1 0,8-4 0,0 0 0,-1 3 0,-2 1-33,5-2 0,-3 3 0,-4 3 33,4 0 0,-5 5 0,13-2 0,-26 12 0,-14 6 0,-6 2 607,-4 2 1,-4 1 0,-3 0-1</inkml:trace>
  <inkml:trace contextRef="#ctx0" brushRef="#br0" timeOffset="32177">18572 9030 24575,'1'-6'0,"1"2"0,4 1 0,0 6 0,-1 12 0,-2 25 0,-2-8 0,-1 4 0,0 4 0,-1 2 0,0 0 0,0 0 0,-1-3 0,0-2 0,-3 30 0,11-7 0,12-32 0,9-5 0,19-2 0,10-7 0,-9-5 0,4-2 0,1-2-164,4-1 1,1-1-1,-1-1 164,-6-2 0,-1-1 0,-3-2 0,4-1 0,-5-3 0,7-11 0,-39 6 0,-40 4 0,-32 30 0,16 4 0,-1 10 0,9-2 0,1 6 0,3 3-276,-2 11 1,3 5 0,3 1 275,8-13 0,2 0 0,1 1 0,3 0 0,-2 14 0,2 0 0,4-2-10,2-8 0,2-2 0,2-2 10,2 7 0,3-5 0,1-13 0,1-5 0,3 5 0,0-16 0,-7-5 1315,-19 8-1315,-19 11 16,12-12 0,-3 0-16,-2 1 0,0-1 0,-20 15 0,13-16 0,20-13 0,8-7 0</inkml:trace>
  <inkml:trace contextRef="#ctx0" brushRef="#br0" timeOffset="59382">12743 12273 24575,'35'0'0,"12"0"0,14 0 0,-6 0 0,9 0 0,4 0 0,4 0-1357,-18 0 1,3 0-1,2 0 1,1 0 0,2 0-1,1 0 1,0 0 1356,-2 0 0,2 0 0,2 0 0,-1 0 0,2 0 0,-1 0 0,0 0 0,-1 0 0,-1 0 0,1 0 0,-1 0 0,1 0 0,-1 0 0,-1 0 0,-1 0 0,-1 0 28,1 0 1,-1 0 0,0 0 0,-2 0 0,0 0 0,-3 0 0,-2 0-29,7 0 0,-3 0 0,-2 0 0,-2 0 0,-3 0 608,11 0 1,-4 0 0,-5 0-609,1 0 0,-8 0 0,-1 0 0,-31 1 0,-11 2 4755,-1 3-4755,-1 0 678,-1 1 0,0-5 0,0 0 0</inkml:trace>
  <inkml:trace contextRef="#ctx0" brushRef="#br0" timeOffset="71626">4013 12820 24575,'19'-3'0,"22"0"0,-6 3 0,5 0 0,8 0 0,3 0 0,4 0 0,0 0 0,-3 0 0,-1 0 0,-7 0 0,-1 0 0,-5 0 0,-2-1 0,-2-2 0,-1-1 0,0-1 0,0-1 0,4-1 0,1 1 0,2 0 0,1 2 0,1 4 0,1 6 0,0 5 0,0 5 0,-1 5 0,-1 2 0,1 5 0,0 0 0,-2-1 0,0-2 0,-1-4 0,-1-3 0,-1-4 0,-1-3 0,-2-4 0,0-3 0,30-3 0,-31-5 0,1-1 0,2-1 0,2 0 0,3-1 0,3 1 0,3 0 0,1 2 0,2 2 0,0 1 0,-3 0 0,-1 1 0,-4 2 0,-2 2 0,-5 1 0,-2 2 0,22 11 0,-9 4 0,-5-2 0,4-1 0,8-5 0,8-4 0,2-5 0,-4-4 0,-11 0 0,-11 4 0,-12 1 0,-4 1 0,-10-3 0,2-5 0,2-15 0,17-19 0,-8 11 0,3-2 0,5-2 0,2 1 0,-1 4 0,1 2 0,22-8 0,-18 14 0,-20 9 0,-10 4 0</inkml:trace>
  <inkml:trace contextRef="#ctx0" brushRef="#br0" timeOffset="78653">7474 13867 24575,'0'0'0</inkml:trace>
  <inkml:trace contextRef="#ctx0" brushRef="#br0" timeOffset="80253">16667 14184 24575,'20'4'0,"0"-2"0,19-1 0,12 0 0,-5-1 0,7 0 0,4 0 0,5 0-1066,-8 0 0,5 0 0,3 0 0,2 0 1,1 0-1,-2 0 0,-3 0 1066,1 0 0,-1 0 0,0 0 0,-1 0 0,-1 0 0,2 0 0,2 0 0,4 0 0,0 0 0,-4 0 0,-5 0 0,-9 0 1061,15 0 0,-16 0-1061,-9-5 297,-31-26 0,-6 19 0,-1-18 0</inkml:trace>
  <inkml:trace contextRef="#ctx0" brushRef="#br0" timeOffset="81909">10564 13921 24575,'40'0'0,"8"0"0,11 0 0,-14 0 0,4 0 0,4 0 0,2 0-1549,4 0 0,4 0 1,2 0-1,3 0 1,1 0 1548,-10 0 0,1 0 0,3 0 0,0 0 0,1 0 0,0 0 0,0 0-305,-5 0 0,0 0 1,0 0-1,1 0 1,-1 0-1,1 0 1,0 0-1,0 0 305,1 0 0,0 0 0,0 0 0,1 0 0,-1 0 0,-1 0 0,0 0 0,0 0 0,2 0 0,0 0 0,0 0 0,-2 0 0,0 0 0,-1 0 0,-1 0 99,11 0 1,-1 0 0,-1 0 0,-2 0 0,-1 0-100,-8 0 0,-1 0 0,-1 1 0,-2-1 0,-2 1-100,17 1 0,-3 0 1,-4 1 99,-10 1 0,-2 0 0,-3 2 1407,8 2 0,-4 2-1407,-14 1 0,-4 0 4267,9 11-4267,-20-4 2331,-12 1-2331,-6-10 142,-5-7 0,2-3 0,-2-5 0</inkml:trace>
  <inkml:trace contextRef="#ctx0" brushRef="#br0" timeOffset="86262">3073 14671 24575,'0'0'0</inkml:trace>
  <inkml:trace contextRef="#ctx0" brushRef="#br0" timeOffset="87382">5034 16366 24575,'11'7'0,"36"-4"0,-2-2 0,12 0 0,7 0-1639,-11-1 1,5 0-1,3 0 1,5 0 0,3 0-1,2 0 1503,-16 0 1,2 0-1,3 0 1,2 0-1,1 0 1,1 0 0,2 0-1,0 0 1,1 0-1,0 0 1,0 0-19,-7 0 0,0 0 0,2 0 0,0 0 0,1 0 0,0 0 0,1 0 0,0 0 1,0 0-1,-1 0 0,1 0 0,-1 0 0,0 0 0,-1 0 154,2 0 0,0 0 0,1 0 0,0 0 0,-1 0 0,0 0 0,0 0 0,0 0 0,-1 0 0,-1 0 0,-1 0 0,0 0 0,-2 0 28,8 0 1,-1 0 0,0 0 0,0 0 0,-2 0 0,-1 0 0,-2 0 0,-1 0 0,-3 0-1,-1 0-28,11 0 0,-2 0 0,-3 0 0,-3 0 0,-3 0 0,-4 0 0,16 0 0,-6 0 0,-5 0 0,6 0 0,-10-1 0,1-7 0,-52 6 0,-3-5 0</inkml:trace>
  <inkml:trace contextRef="#ctx0" brushRef="#br0" timeOffset="88297">11703 16142 24575,'54'0'0,"-1"0"0,1 0 0,0 0 0,-4 0 0,5 0 0,3 0 0,3 0 0,3 0 0,3 0 0,3 0 0,1 0 0,2 0-579,-17 0 1,1 0 0,2 0 0,1 0-1,3 0 1,0 0 0,2 0 0,0 0-1,2 0 1,1 0 0,0 0 0,1 0-1,0 0 1,1 0 0,-1 0 0,1 0-1,0 0 511,-8 0 0,1 0 0,1 0 1,1 0-1,0 0 0,1 0 1,0 0-1,1 0 0,0 0 0,0 0 1,1 0-1,0 0 0,0 0 1,0 0-1,0 0 0,-1 0 1,1 0-1,0 0 0,-1 0 0,0 0 1,-1 0-1,0 0-35,1 0 0,1 0 1,0 0-1,0 0 1,0 0-1,1 0 0,-1 0 1,0 0-1,0 0 1,0 0-1,-1 0 0,1 0 1,-2 0-1,1 0 1,-1 0-1,0 0 1,-1 0-1,-1 0 0,0 0 1,-1 0-1,-1 0 103,8 0 0,1 0 0,-1 0 0,-1 0 0,1 0 0,-2 0 0,0 0 0,0 0 0,-2 0 0,-1 0 0,-1 0 0,0 0 0,-3 0 0,-1 0 0,-1 0 0,-2 0 33,17 0 1,-3 0 0,-1 0 0,-2 0 0,-3 0 0,-1 0 0,-4 0 0,-2 0 0,-3 0-34,11 0 0,-4 0 0,-4 0 0,-4 0 0,-4 0 0,4 0 0,-6 0 0,-6 0 0,-5 0 0,0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31T06:38:12.243"/>
    </inkml:context>
    <inkml:brush xml:id="br0">
      <inkml:brushProperty name="width" value="0.05292" units="cm"/>
      <inkml:brushProperty name="height" value="0.05292" units="cm"/>
      <inkml:brushProperty name="color" value="#0000FF"/>
    </inkml:brush>
  </inkml:definitions>
  <inkml:trace contextRef="#ctx0" brushRef="#br0">4647 10182 24575,'42'0'0,"-1"-5"0,9-5 0,8-1 0,-11 2 0,6-2 0,3-1 0,3-1 0,2 0 0,1 1-1229,-4 0 0,3 0 0,2 0 0,1 0 1,1-1-1,1 1 0,1 0 0,0 1 1140,-9 1 0,2 0 0,0 0 0,1 0 1,0 0-1,1 1 0,-1-1 0,0 2 0,-1-1 1,0 1 88,2 0 0,1 0 0,0 1 0,-1 0 0,0 0 0,-1 1 0,-1 1 0,-1 0 0,-1 0 106,4 1 1,-1 1-1,-1 0 1,-1 1-1,-2 1 1,-2 0-1,-2 0-106,18 1 0,-4 1 0,-4 1 0,-6 0 636,-7 1 0,-4 0 0,-7 0-636,20 4 0,-43-3 0,-21-7 0,-3-2 0</inkml:trace>
  <inkml:trace contextRef="#ctx0" brushRef="#br0" timeOffset="13101">18656 7162 24575,'34'0'0,"0"0"0,9 0 0,7 0 0,7 0 0,4 0 0,-8 0 0,4 0 0,4 0 0,3 0 0,0 0 0,2 0 0,0 0-1079,-9 0 1,2 0 0,1 0 0,1 0 0,0 0 0,1 0 0,0 0 0,-1 0 0,1 0 1078,0 0 0,0 0 0,1 0 0,0 0 0,0 0 0,-1 0 0,0 0 0,-2 0 0,-1 0 0,7 0 0,0 0 0,0 0 0,-3 0 0,-1 0 0,-2 0 0,-4 0 514,4 0 1,-3 0-1,-3 0 1,-3 0-1,-4 0-514,4 0 0,-4 0 0,-5 0 0,7 0 0,-23 0 0,-28 0 0</inkml:trace>
  <inkml:trace contextRef="#ctx0" brushRef="#br0" timeOffset="23127">5220 15658 24575,'63'-4'0,"-13"-10"0,10-9 0,7-7 0,-19 7 0,3-4 0,3-3 0,3-3 0,1-2 0,2-1 0,1-1-894,-12 5 0,2 0 1,2-3-1,0 0 0,2-1 1,0-2-1,0 0 0,1 0 1,-1-1-1,0 1 0,-1-1 769,-2 2 1,-1-1 0,1 0 0,0 0 0,0-1 0,0 0 0,0 0 0,0-1-1,-1 1 1,0-1 0,-1 1 0,0 0 16,2-1 0,0-2 0,0 1 1,-1-1-1,0 1 0,0-1 0,-1 2 1,-1-1-1,-1 2 0,-1 0 0,-2 1 108,5-4 0,0 0 0,-2 1 0,-1 1 0,-2 1 0,-1 1 0,-2 2 0,-2 2 396,13-12 1,-4 4 0,-3 2 0,-2 3-397,2 0 0,-4 3 0,-6 6 0,4-1 0,-27 28 4736,-13 7-4736,3 0 5101,2-6-5101,-1-5 0,0-2 0,-2 1 0</inkml:trace>
  <inkml:trace contextRef="#ctx0" brushRef="#br0" timeOffset="32708">7748 8021 24575,'-3'8'0,"0"8"0,5 10 0,4 5 0,5-3 0,4-10 0,6-9 0,14-6 0,-1-11 0,6-6 0,-1-3 0,3-4 0,2-4-551,-1-2 0,2-3 0,1-3 1,-1-1 550,-4 2 0,1-2 0,0-1 0,0 0 0,-2 0 0,9-9 0,-1 0 0,-2 1 0,-1 0-124,-5 5 0,-1 0 1,-1 1-1,-3 3 124,-1 1 0,-2 1 0,-3 5 0,1-1 0,-4 6 0,7-2 0,-20 18 0,-3 7 2144,-9 3-2144,1 1 554,-2 1-554,0-1 0,0 0 0,0-2 0,0 0 0</inkml:trace>
  <inkml:trace contextRef="#ctx0" brushRef="#br0" timeOffset="50635">5324 15661 24575,'-4'9'0,"6"7"0,12 10 0,10 5 0,9 1 0,3-7 0,12-11 0,-3-22 0,6-12 0,-9 0 0,4-7 0,2-3 0,2-2-765,1-1 1,3-2 0,1-3 0,2-1 0,-1-1 764,-4 4 0,0-3 0,1 0 0,0 0 0,0-1 0,-1 1 0,-1 1 0,1-1 0,-1 0 0,-1 1 0,0 0 0,-3 3-213,2-1 1,-2 1 0,-1 1 0,-2 2-1,-2 2 213,11-8 0,-3 2 0,-5 5 0,3-1 0,-8 7 0,-5 6 0,-23 13 0,-8 5 0</inkml:trace>
  <inkml:trace contextRef="#ctx0" brushRef="#br0" timeOffset="52550">20723 14654 24575,'49'-1'0,"-1"0"0,-1-1 0,8-1 0,5 0 0,5-1 0,2-1 0,-13 2 0,3-1 0,2 0 0,3 0 0,1 0 0,2 0 0,0 0 0,0 0 0,1 0-894,-7 0 0,3 0 1,0 1-1,0-1 0,2 1 1,-1-1-1,1 0 0,0 1 1,-1-1-1,0 1 0,-1 0 748,5-1 1,0 0 0,0 1 0,-1-1 0,1 0 0,-1 1 0,-1-1 0,-1 1 0,-2 0-1,-1 1 146,3-1 0,0 1 0,-1-1 0,-2 1 0,-1 1 0,-3-1 0,-2 1 0,-3 0-544,19 0 1,-5 1 0,-4 1 0,-6-1 543,17 0 0,-13 0 538,-5-3 1,-44 2 0,-11-1-1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06T03:29:20.868"/>
    </inkml:context>
    <inkml:brush xml:id="br0">
      <inkml:brushProperty name="width" value="0.09071" units="cm"/>
      <inkml:brushProperty name="height" value="0.09071" units="cm"/>
      <inkml:brushProperty name="color" value="#FF0000"/>
    </inkml:brush>
  </inkml:definitions>
  <inkml:trace contextRef="#ctx0" brushRef="#br0">5731 3175 14443,'-4'-13'2353,"1"2"-1698,3 11 3349,0 0-3869,10-1-130,8 0 68,29-3-17,-11 2 0,4 0-815,18-1 0,6 0 783,-15 1 0,2 0 1,7-1-13,-8 2 0,6-1 0,4 1 0,0-1 0,-1 1 0,-7 0-14,2 0 1,-6 0 0,1 0 0,3 0-18,6-1 0,6 1 0,1 0 0,-6 0 0,-9 0-29,2 0 0,-8 0 6,-7 1 0,-3-1 42,18-1-22,-9 1 56,-8 0-1,-8-1-27,-10 2-6,-10-1 1406,-5 1-2347,-2 0-626,2 0-277,3 0-155,9-3 1999,15-7 0,-12 5 0,6-4 0</inkml:trace>
  <inkml:trace contextRef="#ctx0" brushRef="#br0" timeOffset="568">8230 3030 20604,'-37'-13'622,"8"3"-589,30 8 18,10 0-18,11-2-28,27 1 1,19 0 0,-3 1-8,-18 0 0,-1 1 1,4 0-516,-1 0 0,5 0 0,3-1 1,-1 1-1,-5 0 407,10 1 0,-3 0 0,-3 0 27,-3 0 1,-1 0 0,-2 0-159,17 0 1,-5 0-134,-12 1 0,-4-1 214,-7 1 1,-2-1 86,25 2 28,-7-2 90,-1 1-6,-13-1 393,-6 0-1278,-17 0 946,3 0-4923,-8 0 4823,7 0 0,-9 0 0,-2 0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31T06:39:38.016"/>
    </inkml:context>
    <inkml:brush xml:id="br0">
      <inkml:brushProperty name="width" value="0.05292" units="cm"/>
      <inkml:brushProperty name="height" value="0.05292" units="cm"/>
      <inkml:brushProperty name="color" value="#0000FF"/>
    </inkml:brush>
  </inkml:definitions>
  <inkml:trace contextRef="#ctx0" brushRef="#br0">7777 5476 24575,'33'0'0,"24"0"0,-12 0 0,4 0 0,-6 0 0,2 0 0,2 0-554,5 0 1,1 0 0,1 0 553,3 0 0,1 0 0,-1 0 0,2 0 0,-1 0 0,-1 0 0,-3 0 0,-2 0 0,1 0 0,-1 0 0,0 0 0,0 0 0,0 0 0,0 0 0,1 0 0,0 0 0,1 0 0,-1 0 0,0 0 0,1 0 0,-2 0 0,-1 0 0,-1 0 0,0 0 22,-3 0 0,-1 0 0,1 0-22,-1 0 0,-1 0 0,1 0 0,0 0 0,0 0 0,0 0 0,-1 0 0,-1 0 0,1 0 0,0 0 0,-1 0 0,1 0 0,20 0 0,1 0 0,-1 0 0,1 0 0,-20 0 0,0 0 0,0 0 0,-1 0 0,0 0 0,-1 0 0,20-1 0,-1 0 0,-4 0 0,0-1 0,-4 1 0,-2 0 193,-2-1 0,-2 2-193,-3-1 0,-1 2 0,-3-1 0,-2 0 0,-3 0 0,0 0 416,-1 0 0,0 0-416,-1 0 0,0 0 376,31 0-376,-12 2 0,-15 2 0,-17-1 0,-13 0 0,-6-3 0</inkml:trace>
  <inkml:trace contextRef="#ctx0" brushRef="#br0" timeOffset="1284">14771 5436 24575,'27'0'0,"9"0"0,8 0 0,5 0 0,7 0 0,3 0-1291,-1 0 1,5 0 0,2 0-1,1 0 1291,-6 0 0,1 0 0,2 0 0,0 0 0,0 0 0,2 0 0,1 0 0,0 0 0,1 0 0,-1 0-372,0 0 0,0 0 0,0 0 0,0 0 0,0 0 372,-1 0 0,0 0 0,0 0 0,0 0 0,1 0 0,-10 0 0,-1 0 0,1 0 0,0 0 0,0 0 0,1 0-236,5 0 1,0 0-1,1 0 1,0 0 0,1 0-1,-1 0 236,0 0 0,1 0 0,0 0 0,-1 0 0,1 0 0,1 0 0,0 0 0,1 0 0,0 0 0,0 0 0,1 0 0,-1 0 0,-8 0 0,0 0 0,0 0 0,0 0 0,1 0 0,-1 0 0,-1 0 0,8 0 0,0 1 0,-1-1 0,1 0 0,-1 1 0,1 0 0,0 1 0,1 0 0,-1 0 0,1 1 0,-1 0 0,-1 1 0,-3 0 0,0 1 0,-1 0 0,0 1 0,-1 0 0,-1 1-293,8 1 1,-2 1 0,-1 1-1,0 0 1,-2 0 292,-6 0 0,0 1 0,-2-1 0,-1 1 0,0 0 216,6 1 1,-1 1 0,-1-1-1,-1 0-216,10 2 0,-2-1 0,-2-1 587,-7-1 0,-1-1 1,-1-1-588,-4-2 0,-1-1 0,-1 0 0,16-2 0,-2-1 1591,-4-2 0,-2 0-1591,-8 0 0,-2 0 1133,-8 0 0,-3 1-1133,15 4 1283,-21 3-1283,-12 1 0,-9 6 0,-4-6 0,-2 0 0,0-8 0</inkml:trace>
  <inkml:trace contextRef="#ctx0" brushRef="#br0" timeOffset="3621">8386 6745 24575,'38'-3'0,"-2"2"0,10 0 0,6 1 0,-1-1 0,6 1 0,4 0 0,2 0 0,1 1-1215,-1-1 0,3 0 0,1 0 1,1 0-1,0 0 0,-1 0 1215,-8 0 0,0 0 0,1 0 0,-1 0 0,0 0 0,-1 0 0,-2 0 0,14 0 0,-1 0 0,-1 0 0,-4 0 0,-4 0-356,10 0 0,-6 0 1,-6 0 355,-2 0 0,-9 0 1698,0 0-1698,-40-3 0,-10-4 0,-1 3 0,1-2 0</inkml:trace>
  <inkml:trace contextRef="#ctx0" brushRef="#br0" timeOffset="6669">8610 7538 24575,'58'0'0,"-16"0"0,10 0 0,6 0 0,4 0 0,-7 0 0,4 0 0,5 0 0,1 0 0,3 0 0,1 0 0,0 0-984,-12 0 1,1 0 0,2 0 0,0 0 0,2 0 0,-1 0 0,1 0 0,1 0 0,-1 0 0,0 0 843,3 0 0,1 0 0,0 0 0,1 0 0,-1 0 0,1 0 0,-1 0 0,0 0 0,-2 0 0,0 0 140,0 0 0,-1 0 0,1 0 0,-1 0 0,-1 0 0,-1 0 0,-1 0 0,-2 0 0,-2 0 195,11-1 0,-2 1 0,-2 0 1,-2 0-1,-3 0 0,-2 0-195,10 0 0,-4 1 0,-4 0 0,-5 1 959,14 1 0,-12 2-959,-7 7 0,-35 4 0,-10-11 1505,-4-11 0,0 1 0,0-6 1</inkml:trace>
  <inkml:trace contextRef="#ctx0" brushRef="#br0" timeOffset="8450">14989 7775 24575,'3'-6'0,"33"2"0,1 3 0,10 0 0,6 1 0,0-1 0,6 1 0,6 0 0,3 1 0,2-1-1093,-16 0 1,3 0 0,1 0 0,3 0-1,1 0 1,1 0 0,1 0 0,1 0-1,0 0 957,-5 0 1,2 0-1,1 0 1,0 0-1,1 0 1,1 0 0,0 0-1,0 0 1,1 0-1,-1 0 1,0 0-45,-4 0 0,1 0 1,0 0-1,0 0 1,0 0-1,0 0 1,1 0-1,-1 0 1,0 0-1,0 0 1,-1 0-1,1 0 180,2 0 0,1 0 0,0 0 0,0 0 0,-1 0 0,0 0 0,0 0 0,-1 0 0,-1 0 0,-1 0 0,-1 0 25,4 0 0,-2 0 1,0 0-1,-1 0 1,-1 0-1,-1 0 1,0 0-1,-2 0 1,-1 0-26,6 0 0,-1 0 0,-1 0 0,-2 0 0,-1 0 0,-2 0 0,-2 0-58,6 0 1,-1 0-1,-3 0 1,-4 0 0,-4 0 57,4 0 0,-6 0 0,-4 0 1720,0 1 0,-6 0-1720,-5 3 5145,-19 1-5145,-5-1 4136,-4 0-4136,-1 1 813,1-3-813,3 1 0,18-3 0,33 0 0,-7 0 0,5 0 0,-9 0 0,1 0 0,1 0 0,2 0 0,1 0 0,-1 0 0,17 0 0,-5 0 0,-15 0 0,-6 0 0,12 0 0,-29 5 0,-16-2 0,-3 1 0,-4-3 0,0-2 0</inkml:trace>
  <inkml:trace contextRef="#ctx0" brushRef="#br0" timeOffset="46521">17549 12964 24575,'5'0'0,"23"0"0,16 0 0,5 0 0,12 0 0,7 0 0,4 0-1229,-19 0 0,3 0 0,3 0 0,3 0 1,1 0-1,2 0 0,0 0 0,1 0 1080,-5 0 0,2 0 0,0 0 0,2 0 0,1 0 0,0 0 0,0 0 0,1 0 0,-1 0 0,-1 0 222,-4 0 0,0 0 0,0 0 1,1 0-1,-1 0 0,1 0 1,-1 0-1,0 0 0,0 0 0,-1 0 1,0 0-74,4 0 0,0 0 0,1 0 0,0 0 0,-1 0 0,-1 0 0,-1 0 0,-3 0 0,-2 0 0,-4 0 0,18 0 0,-5 0 0,-3 0 0,-3 0 0,0 0 491,7 0 1,2 0-1,-8 0 1,-16 0-492,-5-1 0,-32-2 0,-29-4 0,15 3 0,-15-1 0</inkml:trace>
  <inkml:trace contextRef="#ctx0" brushRef="#br0" timeOffset="48067">2872 14821 24575,'-4'-10'0,"47"5"0,-4 3 0,12 1 0,9 0 0,5 1-1093,-12-1 1,4 1 0,5-1 0,4 1-1,2 0 1,3 0 0,2-1 0,1 1-1,1 0 993,-17-1 1,3 1 0,0 0-1,2-1 1,1 1 0,2-1-1,0 1 1,1-1 0,1 1 0,1-1-1,0 1 1,0-1 0,1 1-1,-1 0 1,1-1-15,-8 1 1,0-1-1,1 1 1,1-1 0,0 1-1,1 0 1,0-1-1,0 1 1,0-1 0,1 1-1,0 0 1,0-1 0,0 1-1,0-1 1,0 1-1,-1 0 1,1-1 0,-1 1-1,-1 0 114,3-1 0,1 1 0,0-1 0,0 1 0,0-1 0,0 1 0,0 0 0,0-1 0,-1 1 0,1-1 0,-1 1 0,-1 0 0,0-1 0,-1 1 0,0 0 0,-1-1 0,-1 1 0,-1 0 0,6-1 0,-1 1 0,0 0 0,-1-1 0,0 1 0,-1 0 0,-1-1 0,0 1 0,-2 0 0,0 0 0,-2-1 0,0 1 0,-2 0 0,-1 0 0,14 0 0,-2 1 0,-1-1 0,-2 0 0,-2 1 0,-1-1 0,-2 1 0,-3-1 0,-2 1 320,17 1 0,-4-1 0,-4 1 0,-4 0 0,-5 0-320,5 2 0,-7-1 0,-6 3 0,-3 2 0,-11 2 0,-18-1 0,-11-1 0,-9-8 0</inkml:trace>
  <inkml:trace contextRef="#ctx0" brushRef="#br0" timeOffset="49500">10996 14635 24575,'2'-3'0,"64"1"0,-19 2 0,11-1 0,7 1 0,6 0-1093,-21 0 1,4 0 0,3 0 0,3 0-1,2 0 1,2 0 0,2 0 0,1 0-1,1 0 986,-12-1 1,3 1-1,1-1 1,1 1 0,1-1-1,2 0 1,0 1-1,1-1 1,0 0 0,1 0-1,1 0 1,-1-1-1,1 1 1,-1 0-29,-2-1 0,0 1 1,1-1-1,0 1 0,1-1 1,1 1-1,-1-1 0,1 0 1,0 0-1,0 0 0,0 0 1,0 0-1,-1 0 1,1-1-1,-1 1 0,-1-1 135,-2 0 0,1 1 0,0-1 0,0 0 0,0 0 0,0 0 0,-1 0 0,1 0 0,-1-1 0,-1 1 0,1-1 0,-2 1 0,0-1 0,0 0 0,-2 0 0,0 0-36,9-1 1,0 0 0,0 0 0,-1-1 0,-1 1 0,-1-1 0,0 0-1,-2 1 1,-1-1 0,-1 0 0,-2 0 0,-2 0 35,10-2 0,-2 1 0,-1-1 0,-2 1 0,-3-1 0,-1 0 0,-2 1 0,-3-1-59,11-1 0,-4 0 0,-3 0 0,-4 0 0,-3 1 59,6-1 0,-4 1 0,-9 2 3115,20-2-3115,-43 10 4657,-15 1-4657,-5 5 5504,0-4-5504,-1-2 0,0 0 0,0-3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D15F1D9-884D-41D9-96D2-9A92A4793127}" type="datetimeFigureOut">
              <a:rPr lang="en-IN" smtClean="0"/>
              <a:t>06/09/22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43C58D0-0259-4AA5-A861-577CA019336C}" type="slidenum">
              <a:rPr lang="en-IN" smtClean="0"/>
              <a:t>‹#›</a:t>
            </a:fld>
            <a:endParaRPr lang="en-IN"/>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C0697723-E498-4D64-BBB6-490ED1364AC9}" type="datetimeFigureOut">
              <a:rPr lang="en-IN" smtClean="0"/>
              <a:t>06/09/22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430BA08-B69C-4752-B2CF-0C56A0BACDE6}" type="slidenum">
              <a:rPr lang="en-IN" smtClean="0"/>
              <a:t>‹#›</a:t>
            </a:fld>
            <a:endParaRPr lang="en-I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C0697723-E498-4D64-BBB6-490ED1364AC9}" type="datetimeFigureOut">
              <a:rPr lang="en-IN" smtClean="0"/>
              <a:t>06/09/22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430BA08-B69C-4752-B2CF-0C56A0BACDE6}" type="slidenum">
              <a:rPr lang="en-IN" smtClean="0"/>
              <a:t>‹#›</a:t>
            </a:fld>
            <a:endParaRPr lang="en-I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C0697723-E498-4D64-BBB6-490ED1364AC9}" type="datetimeFigureOut">
              <a:rPr lang="en-IN" smtClean="0"/>
              <a:t>06/09/22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430BA08-B69C-4752-B2CF-0C56A0BACDE6}" type="slidenum">
              <a:rPr lang="en-IN" smtClean="0"/>
              <a:t>‹#›</a:t>
            </a:fld>
            <a:endParaRPr lang="en-I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C0697723-E498-4D64-BBB6-490ED1364AC9}" type="datetimeFigureOut">
              <a:rPr lang="en-IN" smtClean="0"/>
              <a:t>06/09/22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430BA08-B69C-4752-B2CF-0C56A0BACDE6}" type="slidenum">
              <a:rPr lang="en-IN" smtClean="0"/>
              <a:t>‹#›</a:t>
            </a:fld>
            <a:endParaRPr lang="en-I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0697723-E498-4D64-BBB6-490ED1364AC9}" type="datetimeFigureOut">
              <a:rPr lang="en-IN" smtClean="0"/>
              <a:t>06/09/22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430BA08-B69C-4752-B2CF-0C56A0BACDE6}" type="slidenum">
              <a:rPr lang="en-IN" smtClean="0"/>
              <a:t>‹#›</a:t>
            </a:fld>
            <a:endParaRPr lang="en-I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fld id="{C0697723-E498-4D64-BBB6-490ED1364AC9}" type="datetimeFigureOut">
              <a:rPr lang="en-IN" smtClean="0"/>
              <a:t>06/09/22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430BA08-B69C-4752-B2CF-0C56A0BACDE6}" type="slidenum">
              <a:rPr lang="en-IN" smtClean="0"/>
              <a:t>‹#›</a:t>
            </a:fld>
            <a:endParaRPr lang="en-I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fld id="{C0697723-E498-4D64-BBB6-490ED1364AC9}" type="datetimeFigureOut">
              <a:rPr lang="en-IN" smtClean="0"/>
              <a:t>06/09/22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D430BA08-B69C-4752-B2CF-0C56A0BACDE6}" type="slidenum">
              <a:rPr lang="en-IN" smtClean="0"/>
              <a:t>‹#›</a:t>
            </a:fld>
            <a:endParaRPr lang="en-I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C0697723-E498-4D64-BBB6-490ED1364AC9}" type="datetimeFigureOut">
              <a:rPr lang="en-IN" smtClean="0"/>
              <a:t>06/09/22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D430BA08-B69C-4752-B2CF-0C56A0BACDE6}" type="slidenum">
              <a:rPr lang="en-IN" smtClean="0"/>
              <a:t>‹#›</a:t>
            </a:fld>
            <a:endParaRPr lang="en-I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0697723-E498-4D64-BBB6-490ED1364AC9}" type="datetimeFigureOut">
              <a:rPr lang="en-IN" smtClean="0"/>
              <a:t>06/09/22</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D430BA08-B69C-4752-B2CF-0C56A0BACDE6}" type="slidenum">
              <a:rPr lang="en-IN" smtClean="0"/>
              <a:t>‹#›</a:t>
            </a:fld>
            <a:endParaRPr lang="en-I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0697723-E498-4D64-BBB6-490ED1364AC9}" type="datetimeFigureOut">
              <a:rPr lang="en-IN" smtClean="0"/>
              <a:t>06/09/22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430BA08-B69C-4752-B2CF-0C56A0BACDE6}" type="slidenum">
              <a:rPr lang="en-IN" smtClean="0"/>
              <a:t>‹#›</a:t>
            </a:fld>
            <a:endParaRPr lang="en-I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0697723-E498-4D64-BBB6-490ED1364AC9}" type="datetimeFigureOut">
              <a:rPr lang="en-IN" smtClean="0"/>
              <a:t>06/09/22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430BA08-B69C-4752-B2CF-0C56A0BACDE6}" type="slidenum">
              <a:rPr lang="en-IN" smtClean="0"/>
              <a:t>‹#›</a:t>
            </a:fld>
            <a:endParaRPr lang="en-I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0697723-E498-4D64-BBB6-490ED1364AC9}" type="datetimeFigureOut">
              <a:rPr lang="en-IN" smtClean="0"/>
              <a:t>06/09/22</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430BA08-B69C-4752-B2CF-0C56A0BACDE6}" type="slidenum">
              <a:rPr lang="en-IN" smtClean="0"/>
              <a:t>‹#›</a:t>
            </a:fld>
            <a:endParaRPr lang="en-I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customXml" Target="../ink/ink6.xml"/><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customXml" Target="../ink/ink7.xml"/><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8" Type="http://schemas.openxmlformats.org/officeDocument/2006/relationships/customXml" Target="../ink/ink9.xml"/><Relationship Id="rId3" Type="http://schemas.openxmlformats.org/officeDocument/2006/relationships/image" Target="../media/image7.gif"/><Relationship Id="rId7" Type="http://schemas.openxmlformats.org/officeDocument/2006/relationships/image" Target="../media/image15.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customXml" Target="../ink/ink8.xml"/><Relationship Id="rId9"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customXml" Target="../ink/ink10.xml"/></Relationships>
</file>

<file path=ppt/slides/_rels/slide14.xml.rels><?xml version="1.0" encoding="UTF-8" standalone="yes"?>
<Relationships xmlns="http://schemas.openxmlformats.org/package/2006/relationships"><Relationship Id="rId3" Type="http://schemas.openxmlformats.org/officeDocument/2006/relationships/customXml" Target="../ink/ink11.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customXml" Target="../ink/ink12.xml"/><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customXml" Target="../ink/ink13.xml"/><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customXml" Target="../ink/ink14.xml"/><Relationship Id="rId3" Type="http://schemas.openxmlformats.org/officeDocument/2006/relationships/image" Target="../media/image17.png"/><Relationship Id="rId7" Type="http://schemas.openxmlformats.org/officeDocument/2006/relationships/image" Target="../media/image24.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23.png"/><Relationship Id="rId11" Type="http://schemas.openxmlformats.org/officeDocument/2006/relationships/image" Target="../media/image25.png"/><Relationship Id="rId5" Type="http://schemas.openxmlformats.org/officeDocument/2006/relationships/image" Target="../media/image22.png"/><Relationship Id="rId10" Type="http://schemas.openxmlformats.org/officeDocument/2006/relationships/customXml" Target="../ink/ink15.xml"/><Relationship Id="rId4" Type="http://schemas.openxmlformats.org/officeDocument/2006/relationships/image" Target="../media/image21.png"/><Relationship Id="rId9" Type="http://schemas.openxmlformats.org/officeDocument/2006/relationships/image" Target="../media/image27.png"/></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customXml" Target="../ink/ink16.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7.gif"/><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customXml" Target="../ink/ink17.xml"/></Relationships>
</file>

<file path=ppt/slides/_rels/slide21.xml.rels><?xml version="1.0" encoding="UTF-8" standalone="yes"?>
<Relationships xmlns="http://schemas.openxmlformats.org/package/2006/relationships"><Relationship Id="rId3" Type="http://schemas.openxmlformats.org/officeDocument/2006/relationships/image" Target="../media/image27.gif"/><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customXml" Target="../ink/ink18.xml"/></Relationships>
</file>

<file path=ppt/slides/_rels/slide22.xml.rels><?xml version="1.0" encoding="UTF-8" standalone="yes"?>
<Relationships xmlns="http://schemas.openxmlformats.org/package/2006/relationships"><Relationship Id="rId3" Type="http://schemas.openxmlformats.org/officeDocument/2006/relationships/hyperlink" Target="https://en.wikipedia.org/wiki/Dependent_and_independent_variables" TargetMode="External"/><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customXml" Target="../ink/ink19.xml"/></Relationships>
</file>

<file path=ppt/slides/_rels/slide23.xml.rels><?xml version="1.0" encoding="UTF-8" standalone="yes"?>
<Relationships xmlns="http://schemas.openxmlformats.org/package/2006/relationships"><Relationship Id="rId8" Type="http://schemas.openxmlformats.org/officeDocument/2006/relationships/diagramData" Target="../diagrams/data2.xml"/><Relationship Id="rId13" Type="http://schemas.openxmlformats.org/officeDocument/2006/relationships/customXml" Target="../ink/ink20.xm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 Id="rId14" Type="http://schemas.openxmlformats.org/officeDocument/2006/relationships/image" Target="../media/image28.pn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ideo" Target="https://www.youtube.com/embed/sKkCZqqZ3qE?feature=oembed" TargetMode="External"/><Relationship Id="rId4" Type="http://schemas.openxmlformats.org/officeDocument/2006/relationships/image" Target="../media/image29.jpeg"/></Relationships>
</file>

<file path=ppt/slides/_rels/slide25.xml.rels><?xml version="1.0" encoding="UTF-8" standalone="yes"?>
<Relationships xmlns="http://schemas.openxmlformats.org/package/2006/relationships"><Relationship Id="rId3" Type="http://schemas.openxmlformats.org/officeDocument/2006/relationships/image" Target="../media/image30.gif"/><Relationship Id="rId7" Type="http://schemas.openxmlformats.org/officeDocument/2006/relationships/image" Target="../media/image34.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customXml" Target="../ink/ink21.xml"/><Relationship Id="rId5" Type="http://schemas.openxmlformats.org/officeDocument/2006/relationships/image" Target="../media/image32.gif"/><Relationship Id="rId4" Type="http://schemas.openxmlformats.org/officeDocument/2006/relationships/image" Target="../media/image31.gif"/></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customXml" Target="../ink/ink22.xml"/></Relationships>
</file>

<file path=ppt/slides/_rels/slide27.xml.rels><?xml version="1.0" encoding="UTF-8" standalone="yes"?>
<Relationships xmlns="http://schemas.openxmlformats.org/package/2006/relationships"><Relationship Id="rId3" Type="http://schemas.openxmlformats.org/officeDocument/2006/relationships/hyperlink" Target="https://www.scribbr.com/methodology/control-group/" TargetMode="External"/><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customXml" Target="../ink/ink23.xml"/></Relationships>
</file>

<file path=ppt/slides/_rels/slide28.xml.rels><?xml version="1.0" encoding="UTF-8" standalone="yes"?>
<Relationships xmlns="http://schemas.openxmlformats.org/package/2006/relationships"><Relationship Id="rId3" Type="http://schemas.openxmlformats.org/officeDocument/2006/relationships/hyperlink" Target="https://www.scribbr.com/methodology/experimental-design/" TargetMode="External"/><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hyperlink" Target="https://www.scribbr.com/methodology/control-variable/" TargetMode="External"/></Relationships>
</file>

<file path=ppt/slides/_rels/slide29.xml.rels><?xml version="1.0" encoding="UTF-8" standalone="yes"?>
<Relationships xmlns="http://schemas.openxmlformats.org/package/2006/relationships"><Relationship Id="rId3" Type="http://schemas.openxmlformats.org/officeDocument/2006/relationships/customXml" Target="../ink/ink24.xml"/><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customXml" Target="../ink/ink25.xml"/></Relationships>
</file>

<file path=ppt/slides/_rels/slide31.xml.rels><?xml version="1.0" encoding="UTF-8" standalone="yes"?>
<Relationships xmlns="http://schemas.openxmlformats.org/package/2006/relationships"><Relationship Id="rId8" Type="http://schemas.openxmlformats.org/officeDocument/2006/relationships/customXml" Target="../ink/ink26.xml"/><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 Id="rId9" Type="http://schemas.openxmlformats.org/officeDocument/2006/relationships/image" Target="../media/image45.png"/></Relationships>
</file>

<file path=ppt/slides/_rels/slide32.xml.rels><?xml version="1.0" encoding="UTF-8" standalone="yes"?>
<Relationships xmlns="http://schemas.openxmlformats.org/package/2006/relationships"><Relationship Id="rId8" Type="http://schemas.openxmlformats.org/officeDocument/2006/relationships/customXml" Target="../ink/ink27.xml"/><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 Id="rId9" Type="http://schemas.openxmlformats.org/officeDocument/2006/relationships/image" Target="../media/image46.png"/></Relationships>
</file>

<file path=ppt/slides/_rels/slide33.xml.rels><?xml version="1.0" encoding="UTF-8" standalone="yes"?>
<Relationships xmlns="http://schemas.openxmlformats.org/package/2006/relationships"><Relationship Id="rId3" Type="http://schemas.openxmlformats.org/officeDocument/2006/relationships/image" Target="../media/image27.gif"/><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customXml" Target="../ink/ink28.xml"/></Relationships>
</file>

<file path=ppt/slides/_rels/slide34.xml.rels><?xml version="1.0" encoding="UTF-8" standalone="yes"?>
<Relationships xmlns="http://schemas.openxmlformats.org/package/2006/relationships"><Relationship Id="rId3" Type="http://schemas.openxmlformats.org/officeDocument/2006/relationships/customXml" Target="../ink/ink29.xml"/><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ideo" Target="https://www.youtube.com/embed/ZNo-M1ldPZ8?feature=oembed" TargetMode="External"/><Relationship Id="rId4" Type="http://schemas.openxmlformats.org/officeDocument/2006/relationships/image" Target="../media/image49.jpeg"/></Relationships>
</file>

<file path=ppt/slides/_rels/slide3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customXml" Target="../ink/ink30.xml"/></Relationships>
</file>

<file path=ppt/slides/_rels/slide37.xml.rels><?xml version="1.0" encoding="UTF-8" standalone="yes"?>
<Relationships xmlns="http://schemas.openxmlformats.org/package/2006/relationships"><Relationship Id="rId3" Type="http://schemas.openxmlformats.org/officeDocument/2006/relationships/customXml" Target="../ink/ink31.xml"/><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38.xml.rels><?xml version="1.0" encoding="UTF-8" standalone="yes"?>
<Relationships xmlns="http://schemas.openxmlformats.org/package/2006/relationships"><Relationship Id="rId3" Type="http://schemas.openxmlformats.org/officeDocument/2006/relationships/customXml" Target="../ink/ink32.xml"/><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39.xml.rels><?xml version="1.0" encoding="UTF-8" standalone="yes"?>
<Relationships xmlns="http://schemas.openxmlformats.org/package/2006/relationships"><Relationship Id="rId8" Type="http://schemas.openxmlformats.org/officeDocument/2006/relationships/customXml" Target="../ink/ink33.xml"/><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 Id="rId9" Type="http://schemas.openxmlformats.org/officeDocument/2006/relationships/image" Target="../media/image54.png"/></Relationships>
</file>

<file path=ppt/slides/_rels/slide4.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8" Type="http://schemas.openxmlformats.org/officeDocument/2006/relationships/image" Target="../media/image55.tiff"/><Relationship Id="rId3" Type="http://schemas.openxmlformats.org/officeDocument/2006/relationships/diagramData" Target="../diagrams/data6.xml"/><Relationship Id="rId7" Type="http://schemas.microsoft.com/office/2007/relationships/diagramDrawing" Target="../diagrams/drawing6.xml"/><Relationship Id="rId12" Type="http://schemas.openxmlformats.org/officeDocument/2006/relationships/image" Target="../media/image58.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6.xml"/><Relationship Id="rId11" Type="http://schemas.openxmlformats.org/officeDocument/2006/relationships/customXml" Target="../ink/ink34.xml"/><Relationship Id="rId5" Type="http://schemas.openxmlformats.org/officeDocument/2006/relationships/diagramQuickStyle" Target="../diagrams/quickStyle6.xml"/><Relationship Id="rId10" Type="http://schemas.openxmlformats.org/officeDocument/2006/relationships/image" Target="../media/image57.tiff"/><Relationship Id="rId4" Type="http://schemas.openxmlformats.org/officeDocument/2006/relationships/diagramLayout" Target="../diagrams/layout6.xml"/><Relationship Id="rId9" Type="http://schemas.openxmlformats.org/officeDocument/2006/relationships/image" Target="../media/image56.tiff"/></Relationships>
</file>

<file path=ppt/slides/_rels/slide4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customXml" Target="../ink/ink2.xml"/><Relationship Id="rId4" Type="http://schemas.openxmlformats.org/officeDocument/2006/relationships/image" Target="../media/image4.tiff"/></Relationships>
</file>

<file path=ppt/slides/_rels/slide6.xml.rels><?xml version="1.0" encoding="UTF-8" standalone="yes"?>
<Relationships xmlns="http://schemas.openxmlformats.org/package/2006/relationships"><Relationship Id="rId3" Type="http://schemas.openxmlformats.org/officeDocument/2006/relationships/customXml" Target="../ink/ink3.xml"/><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customXml" Target="../ink/ink4.xml"/><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customXml" Target="../ink/ink5.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ideo" Target="https://www.youtube.com/embed/SwRIhMstINg?start=18&amp;feature=oembed" TargetMode="External"/><Relationship Id="rId4" Type="http://schemas.openxmlformats.org/officeDocument/2006/relationships/image" Target="../media/image6.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4781916" y="1688267"/>
            <a:ext cx="7497214" cy="646331"/>
          </a:xfrm>
          <a:prstGeom prst="rect">
            <a:avLst/>
          </a:prstGeom>
        </p:spPr>
        <p:txBody>
          <a:bodyPr wrap="square">
            <a:spAutoFit/>
          </a:bodyPr>
          <a:lstStyle/>
          <a:p>
            <a:r>
              <a:rPr lang="en-US" sz="3600" b="1" dirty="0">
                <a:solidFill>
                  <a:schemeClr val="accent2">
                    <a:lumMod val="75000"/>
                  </a:schemeClr>
                </a:solidFill>
              </a:rPr>
              <a:t>Research Methodology</a:t>
            </a:r>
          </a:p>
        </p:txBody>
      </p:sp>
      <p:sp>
        <p:nvSpPr>
          <p:cNvPr id="13" name="Rectangle 12"/>
          <p:cNvSpPr/>
          <p:nvPr/>
        </p:nvSpPr>
        <p:spPr>
          <a:xfrm>
            <a:off x="4781916" y="2841955"/>
            <a:ext cx="7497214" cy="646331"/>
          </a:xfrm>
          <a:prstGeom prst="rect">
            <a:avLst/>
          </a:prstGeom>
        </p:spPr>
        <p:txBody>
          <a:bodyPr wrap="square">
            <a:spAutoFit/>
          </a:bodyPr>
          <a:lstStyle/>
          <a:p>
            <a:r>
              <a:rPr lang="en-US" sz="3600" b="1" dirty="0">
                <a:solidFill>
                  <a:schemeClr val="accent1">
                    <a:lumMod val="75000"/>
                  </a:schemeClr>
                </a:solidFill>
              </a:rPr>
              <a:t>Research Design</a:t>
            </a:r>
          </a:p>
        </p:txBody>
      </p:sp>
      <p:sp>
        <p:nvSpPr>
          <p:cNvPr id="14" name="Rectangle 13"/>
          <p:cNvSpPr/>
          <p:nvPr/>
        </p:nvSpPr>
        <p:spPr>
          <a:xfrm>
            <a:off x="4781916" y="4415503"/>
            <a:ext cx="7497214" cy="461665"/>
          </a:xfrm>
          <a:prstGeom prst="rect">
            <a:avLst/>
          </a:prstGeom>
        </p:spPr>
        <p:txBody>
          <a:bodyPr wrap="square">
            <a:spAutoFit/>
          </a:bodyPr>
          <a:lstStyle/>
          <a:p>
            <a:r>
              <a:rPr lang="en-US" sz="2400" b="1" dirty="0"/>
              <a:t>Dr. Arti Arya</a:t>
            </a:r>
            <a:endParaRPr lang="en-IN" sz="2400" b="1" dirty="0"/>
          </a:p>
        </p:txBody>
      </p:sp>
      <p:sp>
        <p:nvSpPr>
          <p:cNvPr id="15" name="Rectangle 14"/>
          <p:cNvSpPr/>
          <p:nvPr/>
        </p:nvSpPr>
        <p:spPr>
          <a:xfrm>
            <a:off x="4781916" y="4813108"/>
            <a:ext cx="7497214" cy="461665"/>
          </a:xfrm>
          <a:prstGeom prst="rect">
            <a:avLst/>
          </a:prstGeom>
        </p:spPr>
        <p:txBody>
          <a:bodyPr wrap="square">
            <a:spAutoFit/>
          </a:bodyPr>
          <a:lstStyle/>
          <a:p>
            <a:r>
              <a:rPr lang="en-US" sz="2400" dirty="0"/>
              <a:t>Department of Computer Science and Engineering</a:t>
            </a:r>
            <a:endParaRPr lang="en-IN" sz="2400" dirty="0"/>
          </a:p>
        </p:txBody>
      </p:sp>
      <p:grpSp>
        <p:nvGrpSpPr>
          <p:cNvPr id="20" name="Group 19"/>
          <p:cNvGrpSpPr/>
          <p:nvPr/>
        </p:nvGrpSpPr>
        <p:grpSpPr>
          <a:xfrm>
            <a:off x="313844" y="5489699"/>
            <a:ext cx="1066895" cy="1078155"/>
            <a:chOff x="313844" y="5489699"/>
            <a:chExt cx="1066895" cy="1078155"/>
          </a:xfrm>
          <a:solidFill>
            <a:schemeClr val="accent2">
              <a:lumMod val="75000"/>
            </a:schemeClr>
          </a:solidFill>
        </p:grpSpPr>
        <p:sp>
          <p:nvSpPr>
            <p:cNvPr id="24" name="Rectangle 23"/>
            <p:cNvSpPr/>
            <p:nvPr/>
          </p:nvSpPr>
          <p:spPr>
            <a:xfrm rot="5400000">
              <a:off x="824432" y="6011547"/>
              <a:ext cx="45719" cy="106689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Rectangle 24"/>
            <p:cNvSpPr/>
            <p:nvPr/>
          </p:nvSpPr>
          <p:spPr>
            <a:xfrm rot="10800000">
              <a:off x="313844" y="5489699"/>
              <a:ext cx="45719" cy="106689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11" name="Straight Connector 10"/>
          <p:cNvCxnSpPr/>
          <p:nvPr/>
        </p:nvCxnSpPr>
        <p:spPr>
          <a:xfrm flipV="1">
            <a:off x="4781916" y="4112436"/>
            <a:ext cx="4581449" cy="1"/>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pic>
        <p:nvPicPr>
          <p:cNvPr id="12" name="Picture 11" descr="A close up of a logo&#10;&#10;Description automatically generated"/>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45722" y="1606241"/>
            <a:ext cx="2369218" cy="3550188"/>
          </a:xfrm>
          <a:prstGeom prst="rect">
            <a:avLst/>
          </a:prstGeom>
        </p:spPr>
      </p:pic>
      <p:grpSp>
        <p:nvGrpSpPr>
          <p:cNvPr id="16" name="Group 15"/>
          <p:cNvGrpSpPr/>
          <p:nvPr/>
        </p:nvGrpSpPr>
        <p:grpSpPr>
          <a:xfrm rot="10800000">
            <a:off x="10855702" y="266068"/>
            <a:ext cx="1066895" cy="1078155"/>
            <a:chOff x="313844" y="5489699"/>
            <a:chExt cx="1066895" cy="1078155"/>
          </a:xfrm>
          <a:solidFill>
            <a:schemeClr val="accent2">
              <a:lumMod val="75000"/>
            </a:schemeClr>
          </a:solidFill>
        </p:grpSpPr>
        <p:sp>
          <p:nvSpPr>
            <p:cNvPr id="17" name="Rectangle 16"/>
            <p:cNvSpPr/>
            <p:nvPr/>
          </p:nvSpPr>
          <p:spPr>
            <a:xfrm rot="5400000">
              <a:off x="824432" y="6011547"/>
              <a:ext cx="45719" cy="106689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Rectangle 17"/>
            <p:cNvSpPr/>
            <p:nvPr/>
          </p:nvSpPr>
          <p:spPr>
            <a:xfrm rot="10800000">
              <a:off x="313844" y="5489699"/>
              <a:ext cx="45719" cy="106689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p:cNvCxnSpPr/>
          <p:nvPr/>
        </p:nvCxnSpPr>
        <p:spPr>
          <a:xfrm>
            <a:off x="-8308" y="1209922"/>
            <a:ext cx="8300052" cy="0"/>
          </a:xfrm>
          <a:prstGeom prst="line">
            <a:avLst/>
          </a:prstGeom>
          <a:ln w="38100">
            <a:solidFill>
              <a:srgbClr val="DFA267"/>
            </a:solidFill>
          </a:ln>
        </p:spPr>
        <p:style>
          <a:lnRef idx="1">
            <a:schemeClr val="accent1"/>
          </a:lnRef>
          <a:fillRef idx="0">
            <a:schemeClr val="accent1"/>
          </a:fillRef>
          <a:effectRef idx="0">
            <a:schemeClr val="accent1"/>
          </a:effectRef>
          <a:fontRef idx="minor">
            <a:schemeClr val="tx1"/>
          </a:fontRef>
        </p:style>
      </p:cxnSp>
      <p:pic>
        <p:nvPicPr>
          <p:cNvPr id="6" name="Picture 5" descr="A close up of a logo&#10;&#10;Description automatically generated"/>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659519" y="469890"/>
            <a:ext cx="933598" cy="1398963"/>
          </a:xfrm>
          <a:prstGeom prst="rect">
            <a:avLst/>
          </a:prstGeom>
        </p:spPr>
      </p:pic>
      <p:sp>
        <p:nvSpPr>
          <p:cNvPr id="7" name="Rectangle 6"/>
          <p:cNvSpPr/>
          <p:nvPr/>
        </p:nvSpPr>
        <p:spPr>
          <a:xfrm>
            <a:off x="393111" y="707706"/>
            <a:ext cx="7999758" cy="461665"/>
          </a:xfrm>
          <a:prstGeom prst="rect">
            <a:avLst/>
          </a:prstGeom>
        </p:spPr>
        <p:txBody>
          <a:bodyPr wrap="square">
            <a:spAutoFit/>
          </a:bodyPr>
          <a:lstStyle/>
          <a:p>
            <a:r>
              <a:rPr lang="en-IN" sz="2400" b="1" dirty="0">
                <a:solidFill>
                  <a:schemeClr val="accent2">
                    <a:lumMod val="75000"/>
                  </a:schemeClr>
                </a:solidFill>
              </a:rPr>
              <a:t>Research Design</a:t>
            </a:r>
          </a:p>
        </p:txBody>
      </p:sp>
      <p:sp>
        <p:nvSpPr>
          <p:cNvPr id="9" name="Rectangle 8"/>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Research Methodology</a:t>
            </a:r>
          </a:p>
        </p:txBody>
      </p:sp>
      <p:sp>
        <p:nvSpPr>
          <p:cNvPr id="2" name="Rectangle 1">
            <a:extLst>
              <a:ext uri="{FF2B5EF4-FFF2-40B4-BE49-F238E27FC236}">
                <a16:creationId xmlns:a16="http://schemas.microsoft.com/office/drawing/2014/main" id="{3ADB42C7-41E7-FF42-8E82-54F01CCCDB9D}"/>
              </a:ext>
            </a:extLst>
          </p:cNvPr>
          <p:cNvSpPr/>
          <p:nvPr/>
        </p:nvSpPr>
        <p:spPr>
          <a:xfrm>
            <a:off x="997741" y="1336608"/>
            <a:ext cx="8643800" cy="4801314"/>
          </a:xfrm>
          <a:prstGeom prst="rect">
            <a:avLst/>
          </a:prstGeom>
        </p:spPr>
        <p:txBody>
          <a:bodyPr wrap="square">
            <a:spAutoFit/>
          </a:bodyPr>
          <a:lstStyle/>
          <a:p>
            <a:r>
              <a:rPr lang="en-IN" sz="2400" dirty="0"/>
              <a:t>The design decisions happen to be with respect to:</a:t>
            </a:r>
          </a:p>
          <a:p>
            <a:endParaRPr lang="en-IN" sz="2400" dirty="0"/>
          </a:p>
          <a:p>
            <a:pPr marL="285750" indent="-285750">
              <a:buFont typeface="Arial" panose="020B0604020202020204" pitchFamily="34" charset="0"/>
              <a:buChar char="•"/>
            </a:pPr>
            <a:r>
              <a:rPr lang="en-IN" sz="2400" dirty="0"/>
              <a:t>What is the study about?</a:t>
            </a:r>
          </a:p>
          <a:p>
            <a:pPr marL="285750" indent="-285750">
              <a:buFont typeface="Arial" panose="020B0604020202020204" pitchFamily="34" charset="0"/>
              <a:buChar char="•"/>
            </a:pPr>
            <a:r>
              <a:rPr lang="en-IN" sz="2400" dirty="0"/>
              <a:t>Why is the study being made?</a:t>
            </a:r>
          </a:p>
          <a:p>
            <a:pPr marL="285750" indent="-285750">
              <a:buFont typeface="Arial" panose="020B0604020202020204" pitchFamily="34" charset="0"/>
              <a:buChar char="•"/>
            </a:pPr>
            <a:r>
              <a:rPr lang="en-IN" sz="2400" dirty="0"/>
              <a:t>Where will the study be carried out?</a:t>
            </a:r>
          </a:p>
          <a:p>
            <a:pPr marL="285750" indent="-285750">
              <a:buFont typeface="Arial" panose="020B0604020202020204" pitchFamily="34" charset="0"/>
              <a:buChar char="•"/>
            </a:pPr>
            <a:r>
              <a:rPr lang="en-IN" sz="2400" dirty="0"/>
              <a:t>What type of data is required?</a:t>
            </a:r>
          </a:p>
          <a:p>
            <a:pPr marL="285750" indent="-285750">
              <a:buFont typeface="Arial" panose="020B0604020202020204" pitchFamily="34" charset="0"/>
              <a:buChar char="•"/>
            </a:pPr>
            <a:r>
              <a:rPr lang="en-IN" sz="2400" dirty="0"/>
              <a:t>Where can the required data be found?</a:t>
            </a:r>
          </a:p>
          <a:p>
            <a:pPr marL="285750" indent="-285750">
              <a:buFont typeface="Arial" panose="020B0604020202020204" pitchFamily="34" charset="0"/>
              <a:buChar char="•"/>
            </a:pPr>
            <a:r>
              <a:rPr lang="en-IN" sz="2400" dirty="0"/>
              <a:t>What periods of time will the study include? What will be the sample design?</a:t>
            </a:r>
          </a:p>
          <a:p>
            <a:pPr marL="285750" indent="-285750">
              <a:buFont typeface="Arial" panose="020B0604020202020204" pitchFamily="34" charset="0"/>
              <a:buChar char="•"/>
            </a:pPr>
            <a:r>
              <a:rPr lang="en-IN" sz="2400" dirty="0"/>
              <a:t>What techniques of data collection will be used? How will the data be analysed?</a:t>
            </a:r>
          </a:p>
          <a:p>
            <a:pPr marL="285750" indent="-285750">
              <a:buFont typeface="Arial" panose="020B0604020202020204" pitchFamily="34" charset="0"/>
              <a:buChar char="•"/>
            </a:pPr>
            <a:r>
              <a:rPr lang="en-IN" sz="2400" dirty="0"/>
              <a:t>In what style will the report be prepared? </a:t>
            </a:r>
          </a:p>
          <a:p>
            <a:r>
              <a:rPr lang="en-IN" dirty="0">
                <a:latin typeface="Times" pitchFamily="2" charset="0"/>
              </a:rPr>
              <a:t> </a:t>
            </a:r>
            <a:endParaRPr lang="en-IN" dirty="0"/>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6CB68659-AB47-1FF4-4616-1A2FA2142AF9}"/>
                  </a:ext>
                </a:extLst>
              </p14:cNvPr>
              <p14:cNvContentPartPr/>
              <p14:nvPr/>
            </p14:nvContentPartPr>
            <p14:xfrm>
              <a:off x="851400" y="1810440"/>
              <a:ext cx="6118920" cy="4086360"/>
            </p14:xfrm>
          </p:contentPart>
        </mc:Choice>
        <mc:Fallback xmlns="">
          <p:pic>
            <p:nvPicPr>
              <p:cNvPr id="3" name="Ink 2">
                <a:extLst>
                  <a:ext uri="{FF2B5EF4-FFF2-40B4-BE49-F238E27FC236}">
                    <a16:creationId xmlns:a16="http://schemas.microsoft.com/office/drawing/2014/main" id="{6CB68659-AB47-1FF4-4616-1A2FA2142AF9}"/>
                  </a:ext>
                </a:extLst>
              </p:cNvPr>
              <p:cNvPicPr/>
              <p:nvPr/>
            </p:nvPicPr>
            <p:blipFill>
              <a:blip r:embed="rId4"/>
              <a:stretch>
                <a:fillRect/>
              </a:stretch>
            </p:blipFill>
            <p:spPr>
              <a:xfrm>
                <a:off x="842040" y="1801080"/>
                <a:ext cx="6137640" cy="4105080"/>
              </a:xfrm>
              <a:prstGeom prst="rect">
                <a:avLst/>
              </a:prstGeom>
            </p:spPr>
          </p:pic>
        </mc:Fallback>
      </mc:AlternateContent>
    </p:spTree>
    <p:extLst>
      <p:ext uri="{BB962C8B-B14F-4D97-AF65-F5344CB8AC3E}">
        <p14:creationId xmlns:p14="http://schemas.microsoft.com/office/powerpoint/2010/main" val="9253673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Horizontal Scroll 20">
            <a:extLst>
              <a:ext uri="{FF2B5EF4-FFF2-40B4-BE49-F238E27FC236}">
                <a16:creationId xmlns:a16="http://schemas.microsoft.com/office/drawing/2014/main" id="{C5B68591-BA2F-1646-AD68-467712B2FE13}"/>
              </a:ext>
            </a:extLst>
          </p:cNvPr>
          <p:cNvSpPr/>
          <p:nvPr/>
        </p:nvSpPr>
        <p:spPr>
          <a:xfrm>
            <a:off x="1518376" y="3001352"/>
            <a:ext cx="2902098" cy="883722"/>
          </a:xfrm>
          <a:prstGeom prst="horizontalScroll">
            <a:avLst/>
          </a:prstGeom>
          <a:solidFill>
            <a:schemeClr val="bg2">
              <a:lumMod val="75000"/>
            </a:schemeClr>
          </a:soli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p:cNvCxnSpPr/>
          <p:nvPr/>
        </p:nvCxnSpPr>
        <p:spPr>
          <a:xfrm>
            <a:off x="-8308" y="1209922"/>
            <a:ext cx="8300052" cy="0"/>
          </a:xfrm>
          <a:prstGeom prst="line">
            <a:avLst/>
          </a:prstGeom>
          <a:ln w="38100">
            <a:solidFill>
              <a:srgbClr val="DFA267"/>
            </a:solidFill>
          </a:ln>
        </p:spPr>
        <p:style>
          <a:lnRef idx="1">
            <a:schemeClr val="accent1"/>
          </a:lnRef>
          <a:fillRef idx="0">
            <a:schemeClr val="accent1"/>
          </a:fillRef>
          <a:effectRef idx="0">
            <a:schemeClr val="accent1"/>
          </a:effectRef>
          <a:fontRef idx="minor">
            <a:schemeClr val="tx1"/>
          </a:fontRef>
        </p:style>
      </p:cxnSp>
      <p:pic>
        <p:nvPicPr>
          <p:cNvPr id="6" name="Picture 5" descr="A close up of a logo&#10;&#10;Description automatically generated"/>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659519" y="469890"/>
            <a:ext cx="933598" cy="1398963"/>
          </a:xfrm>
          <a:prstGeom prst="rect">
            <a:avLst/>
          </a:prstGeom>
        </p:spPr>
      </p:pic>
      <p:sp>
        <p:nvSpPr>
          <p:cNvPr id="7" name="Rectangle 6"/>
          <p:cNvSpPr/>
          <p:nvPr/>
        </p:nvSpPr>
        <p:spPr>
          <a:xfrm>
            <a:off x="393111" y="707706"/>
            <a:ext cx="7999758" cy="461665"/>
          </a:xfrm>
          <a:prstGeom prst="rect">
            <a:avLst/>
          </a:prstGeom>
        </p:spPr>
        <p:txBody>
          <a:bodyPr wrap="square">
            <a:spAutoFit/>
          </a:bodyPr>
          <a:lstStyle/>
          <a:p>
            <a:r>
              <a:rPr lang="en-IN" sz="2400" b="1" dirty="0">
                <a:solidFill>
                  <a:schemeClr val="accent2">
                    <a:lumMod val="75000"/>
                  </a:schemeClr>
                </a:solidFill>
              </a:rPr>
              <a:t>Research Design: can be divided into following parts</a:t>
            </a:r>
          </a:p>
        </p:txBody>
      </p:sp>
      <p:sp>
        <p:nvSpPr>
          <p:cNvPr id="9" name="Rectangle 8"/>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Research Methodology</a:t>
            </a:r>
          </a:p>
        </p:txBody>
      </p:sp>
      <p:sp>
        <p:nvSpPr>
          <p:cNvPr id="4" name="Horizontal Scroll 3">
            <a:extLst>
              <a:ext uri="{FF2B5EF4-FFF2-40B4-BE49-F238E27FC236}">
                <a16:creationId xmlns:a16="http://schemas.microsoft.com/office/drawing/2014/main" id="{91BD504C-EA4E-704C-82FB-C8A17EDFAD40}"/>
              </a:ext>
            </a:extLst>
          </p:cNvPr>
          <p:cNvSpPr/>
          <p:nvPr/>
        </p:nvSpPr>
        <p:spPr>
          <a:xfrm>
            <a:off x="661557" y="2824374"/>
            <a:ext cx="3500826" cy="869809"/>
          </a:xfrm>
          <a:prstGeom prst="horizontalScroll">
            <a:avLst/>
          </a:prstGeom>
          <a:solidFill>
            <a:srgbClr val="00FD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rPr>
              <a:t>Sampling Design</a:t>
            </a:r>
          </a:p>
        </p:txBody>
      </p:sp>
      <p:sp>
        <p:nvSpPr>
          <p:cNvPr id="22" name="Horizontal Scroll 21">
            <a:extLst>
              <a:ext uri="{FF2B5EF4-FFF2-40B4-BE49-F238E27FC236}">
                <a16:creationId xmlns:a16="http://schemas.microsoft.com/office/drawing/2014/main" id="{F1E53614-5820-284D-985E-ED2A986EC81C}"/>
              </a:ext>
            </a:extLst>
          </p:cNvPr>
          <p:cNvSpPr/>
          <p:nvPr/>
        </p:nvSpPr>
        <p:spPr>
          <a:xfrm>
            <a:off x="6449303" y="1669968"/>
            <a:ext cx="2902098" cy="883722"/>
          </a:xfrm>
          <a:prstGeom prst="horizontalScroll">
            <a:avLst/>
          </a:prstGeom>
          <a:solidFill>
            <a:schemeClr val="bg2">
              <a:lumMod val="75000"/>
            </a:schemeClr>
          </a:soli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Horizontal Scroll 22">
            <a:extLst>
              <a:ext uri="{FF2B5EF4-FFF2-40B4-BE49-F238E27FC236}">
                <a16:creationId xmlns:a16="http://schemas.microsoft.com/office/drawing/2014/main" id="{901A7CE3-F33E-1442-99B6-9D3651345EDE}"/>
              </a:ext>
            </a:extLst>
          </p:cNvPr>
          <p:cNvSpPr/>
          <p:nvPr/>
        </p:nvSpPr>
        <p:spPr>
          <a:xfrm>
            <a:off x="5592484" y="1492990"/>
            <a:ext cx="3500826" cy="869809"/>
          </a:xfrm>
          <a:prstGeom prst="horizontalScroll">
            <a:avLst/>
          </a:prstGeom>
          <a:solidFill>
            <a:srgbClr val="00FD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rPr>
              <a:t>Observational Design</a:t>
            </a:r>
          </a:p>
        </p:txBody>
      </p:sp>
      <p:sp>
        <p:nvSpPr>
          <p:cNvPr id="24" name="Horizontal Scroll 23">
            <a:extLst>
              <a:ext uri="{FF2B5EF4-FFF2-40B4-BE49-F238E27FC236}">
                <a16:creationId xmlns:a16="http://schemas.microsoft.com/office/drawing/2014/main" id="{A487B656-2F28-CA43-81B6-41760BD7F70C}"/>
              </a:ext>
            </a:extLst>
          </p:cNvPr>
          <p:cNvSpPr/>
          <p:nvPr/>
        </p:nvSpPr>
        <p:spPr>
          <a:xfrm>
            <a:off x="2312240" y="5591567"/>
            <a:ext cx="2902098" cy="883722"/>
          </a:xfrm>
          <a:prstGeom prst="horizontalScroll">
            <a:avLst/>
          </a:prstGeom>
          <a:solidFill>
            <a:schemeClr val="bg2">
              <a:lumMod val="75000"/>
            </a:schemeClr>
          </a:soli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Horizontal Scroll 24">
            <a:extLst>
              <a:ext uri="{FF2B5EF4-FFF2-40B4-BE49-F238E27FC236}">
                <a16:creationId xmlns:a16="http://schemas.microsoft.com/office/drawing/2014/main" id="{2D93B3E0-61A6-1047-9C2E-1021A33A058B}"/>
              </a:ext>
            </a:extLst>
          </p:cNvPr>
          <p:cNvSpPr/>
          <p:nvPr/>
        </p:nvSpPr>
        <p:spPr>
          <a:xfrm>
            <a:off x="1458004" y="5380192"/>
            <a:ext cx="3500826" cy="869809"/>
          </a:xfrm>
          <a:prstGeom prst="horizontalScroll">
            <a:avLst/>
          </a:prstGeom>
          <a:solidFill>
            <a:srgbClr val="00FD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rPr>
              <a:t>Statistical Design</a:t>
            </a:r>
          </a:p>
        </p:txBody>
      </p:sp>
      <p:sp>
        <p:nvSpPr>
          <p:cNvPr id="26" name="Horizontal Scroll 25">
            <a:extLst>
              <a:ext uri="{FF2B5EF4-FFF2-40B4-BE49-F238E27FC236}">
                <a16:creationId xmlns:a16="http://schemas.microsoft.com/office/drawing/2014/main" id="{0D0F5DAB-4614-E649-B048-C50B2406BE90}"/>
              </a:ext>
            </a:extLst>
          </p:cNvPr>
          <p:cNvSpPr/>
          <p:nvPr/>
        </p:nvSpPr>
        <p:spPr>
          <a:xfrm>
            <a:off x="7398150" y="4390543"/>
            <a:ext cx="2902098" cy="883722"/>
          </a:xfrm>
          <a:prstGeom prst="horizontalScroll">
            <a:avLst/>
          </a:prstGeom>
          <a:solidFill>
            <a:schemeClr val="bg2">
              <a:lumMod val="75000"/>
            </a:schemeClr>
          </a:soli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orizontal Scroll 26">
            <a:extLst>
              <a:ext uri="{FF2B5EF4-FFF2-40B4-BE49-F238E27FC236}">
                <a16:creationId xmlns:a16="http://schemas.microsoft.com/office/drawing/2014/main" id="{015A0212-B569-1B4F-A118-CEDA683B52B1}"/>
              </a:ext>
            </a:extLst>
          </p:cNvPr>
          <p:cNvSpPr/>
          <p:nvPr/>
        </p:nvSpPr>
        <p:spPr>
          <a:xfrm>
            <a:off x="6541331" y="4213565"/>
            <a:ext cx="3500826" cy="869809"/>
          </a:xfrm>
          <a:prstGeom prst="horizontalScroll">
            <a:avLst/>
          </a:prstGeom>
          <a:solidFill>
            <a:srgbClr val="00FD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rPr>
              <a:t>Operational Design</a:t>
            </a:r>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90F00154-759D-13BA-58B7-D0ECC152916C}"/>
                  </a:ext>
                </a:extLst>
              </p14:cNvPr>
              <p14:cNvContentPartPr/>
              <p14:nvPr/>
            </p14:nvContentPartPr>
            <p14:xfrm>
              <a:off x="1672920" y="2578320"/>
              <a:ext cx="6945840" cy="3115080"/>
            </p14:xfrm>
          </p:contentPart>
        </mc:Choice>
        <mc:Fallback xmlns="">
          <p:pic>
            <p:nvPicPr>
              <p:cNvPr id="2" name="Ink 1">
                <a:extLst>
                  <a:ext uri="{FF2B5EF4-FFF2-40B4-BE49-F238E27FC236}">
                    <a16:creationId xmlns:a16="http://schemas.microsoft.com/office/drawing/2014/main" id="{90F00154-759D-13BA-58B7-D0ECC152916C}"/>
                  </a:ext>
                </a:extLst>
              </p:cNvPr>
              <p:cNvPicPr/>
              <p:nvPr/>
            </p:nvPicPr>
            <p:blipFill>
              <a:blip r:embed="rId4"/>
              <a:stretch>
                <a:fillRect/>
              </a:stretch>
            </p:blipFill>
            <p:spPr>
              <a:xfrm>
                <a:off x="1663560" y="2568960"/>
                <a:ext cx="6964560" cy="3133800"/>
              </a:xfrm>
              <a:prstGeom prst="rect">
                <a:avLst/>
              </a:prstGeom>
            </p:spPr>
          </p:pic>
        </mc:Fallback>
      </mc:AlternateContent>
    </p:spTree>
    <p:extLst>
      <p:ext uri="{BB962C8B-B14F-4D97-AF65-F5344CB8AC3E}">
        <p14:creationId xmlns:p14="http://schemas.microsoft.com/office/powerpoint/2010/main" val="2675262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1"/>
                                        </p:tgtEl>
                                        <p:attrNameLst>
                                          <p:attrName>style.visibility</p:attrName>
                                        </p:attrNameLst>
                                      </p:cBhvr>
                                      <p:to>
                                        <p:strVal val="visible"/>
                                      </p:to>
                                    </p:set>
                                    <p:anim calcmode="lin" valueType="num">
                                      <p:cBhvr additive="base">
                                        <p:cTn id="11" dur="500" fill="hold"/>
                                        <p:tgtEl>
                                          <p:spTgt spid="21"/>
                                        </p:tgtEl>
                                        <p:attrNameLst>
                                          <p:attrName>ppt_x</p:attrName>
                                        </p:attrNameLst>
                                      </p:cBhvr>
                                      <p:tavLst>
                                        <p:tav tm="0">
                                          <p:val>
                                            <p:strVal val="#ppt_x"/>
                                          </p:val>
                                        </p:tav>
                                        <p:tav tm="100000">
                                          <p:val>
                                            <p:strVal val="#ppt_x"/>
                                          </p:val>
                                        </p:tav>
                                      </p:tavLst>
                                    </p:anim>
                                    <p:anim calcmode="lin" valueType="num">
                                      <p:cBhvr additive="base">
                                        <p:cTn id="12"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1" nodeType="click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fill="hold"/>
                                        <p:tgtEl>
                                          <p:spTgt spid="4"/>
                                        </p:tgtEl>
                                        <p:attrNameLst>
                                          <p:attrName>ppt_x</p:attrName>
                                        </p:attrNameLst>
                                      </p:cBhvr>
                                      <p:tavLst>
                                        <p:tav tm="0">
                                          <p:val>
                                            <p:strVal val="#ppt_x"/>
                                          </p:val>
                                        </p:tav>
                                        <p:tav tm="100000">
                                          <p:val>
                                            <p:strVal val="#ppt_x"/>
                                          </p:val>
                                        </p:tav>
                                      </p:tavLst>
                                    </p:anim>
                                    <p:anim calcmode="lin" valueType="num">
                                      <p:cBhvr additive="base">
                                        <p:cTn id="18" dur="500" fill="hold"/>
                                        <p:tgtEl>
                                          <p:spTgt spid="4"/>
                                        </p:tgtEl>
                                        <p:attrNameLst>
                                          <p:attrName>ppt_y</p:attrName>
                                        </p:attrNameLst>
                                      </p:cBhvr>
                                      <p:tavLst>
                                        <p:tav tm="0">
                                          <p:val>
                                            <p:strVal val="1+#ppt_h/2"/>
                                          </p:val>
                                        </p:tav>
                                        <p:tav tm="100000">
                                          <p:val>
                                            <p:strVal val="#ppt_y"/>
                                          </p:val>
                                        </p:tav>
                                      </p:tavLst>
                                    </p:anim>
                                  </p:childTnLst>
                                </p:cTn>
                              </p:par>
                              <p:par>
                                <p:cTn id="19" presetID="2" presetClass="entr" presetSubtype="4" fill="hold" grpId="1" nodeType="withEffect">
                                  <p:stCondLst>
                                    <p:cond delay="0"/>
                                  </p:stCondLst>
                                  <p:childTnLst>
                                    <p:set>
                                      <p:cBhvr>
                                        <p:cTn id="20" dur="1" fill="hold">
                                          <p:stCondLst>
                                            <p:cond delay="0"/>
                                          </p:stCondLst>
                                        </p:cTn>
                                        <p:tgtEl>
                                          <p:spTgt spid="21"/>
                                        </p:tgtEl>
                                        <p:attrNameLst>
                                          <p:attrName>style.visibility</p:attrName>
                                        </p:attrNameLst>
                                      </p:cBhvr>
                                      <p:to>
                                        <p:strVal val="visible"/>
                                      </p:to>
                                    </p:set>
                                    <p:anim calcmode="lin" valueType="num">
                                      <p:cBhvr additive="base">
                                        <p:cTn id="21" dur="500" fill="hold"/>
                                        <p:tgtEl>
                                          <p:spTgt spid="21"/>
                                        </p:tgtEl>
                                        <p:attrNameLst>
                                          <p:attrName>ppt_x</p:attrName>
                                        </p:attrNameLst>
                                      </p:cBhvr>
                                      <p:tavLst>
                                        <p:tav tm="0">
                                          <p:val>
                                            <p:strVal val="#ppt_x"/>
                                          </p:val>
                                        </p:tav>
                                        <p:tav tm="100000">
                                          <p:val>
                                            <p:strVal val="#ppt_x"/>
                                          </p:val>
                                        </p:tav>
                                      </p:tavLst>
                                    </p:anim>
                                    <p:anim calcmode="lin" valueType="num">
                                      <p:cBhvr additive="base">
                                        <p:cTn id="22"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23"/>
                                        </p:tgtEl>
                                        <p:attrNameLst>
                                          <p:attrName>style.visibility</p:attrName>
                                        </p:attrNameLst>
                                      </p:cBhvr>
                                      <p:to>
                                        <p:strVal val="visible"/>
                                      </p:to>
                                    </p:set>
                                    <p:anim calcmode="lin" valueType="num">
                                      <p:cBhvr additive="base">
                                        <p:cTn id="27" dur="500" fill="hold"/>
                                        <p:tgtEl>
                                          <p:spTgt spid="23"/>
                                        </p:tgtEl>
                                        <p:attrNameLst>
                                          <p:attrName>ppt_x</p:attrName>
                                        </p:attrNameLst>
                                      </p:cBhvr>
                                      <p:tavLst>
                                        <p:tav tm="0">
                                          <p:val>
                                            <p:strVal val="#ppt_x"/>
                                          </p:val>
                                        </p:tav>
                                        <p:tav tm="100000">
                                          <p:val>
                                            <p:strVal val="#ppt_x"/>
                                          </p:val>
                                        </p:tav>
                                      </p:tavLst>
                                    </p:anim>
                                    <p:anim calcmode="lin" valueType="num">
                                      <p:cBhvr additive="base">
                                        <p:cTn id="28" dur="500" fill="hold"/>
                                        <p:tgtEl>
                                          <p:spTgt spid="23"/>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22"/>
                                        </p:tgtEl>
                                        <p:attrNameLst>
                                          <p:attrName>style.visibility</p:attrName>
                                        </p:attrNameLst>
                                      </p:cBhvr>
                                      <p:to>
                                        <p:strVal val="visible"/>
                                      </p:to>
                                    </p:set>
                                    <p:anim calcmode="lin" valueType="num">
                                      <p:cBhvr additive="base">
                                        <p:cTn id="31" dur="500" fill="hold"/>
                                        <p:tgtEl>
                                          <p:spTgt spid="22"/>
                                        </p:tgtEl>
                                        <p:attrNameLst>
                                          <p:attrName>ppt_x</p:attrName>
                                        </p:attrNameLst>
                                      </p:cBhvr>
                                      <p:tavLst>
                                        <p:tav tm="0">
                                          <p:val>
                                            <p:strVal val="#ppt_x"/>
                                          </p:val>
                                        </p:tav>
                                        <p:tav tm="100000">
                                          <p:val>
                                            <p:strVal val="#ppt_x"/>
                                          </p:val>
                                        </p:tav>
                                      </p:tavLst>
                                    </p:anim>
                                    <p:anim calcmode="lin" valueType="num">
                                      <p:cBhvr additive="base">
                                        <p:cTn id="32"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25"/>
                                        </p:tgtEl>
                                        <p:attrNameLst>
                                          <p:attrName>style.visibility</p:attrName>
                                        </p:attrNameLst>
                                      </p:cBhvr>
                                      <p:to>
                                        <p:strVal val="visible"/>
                                      </p:to>
                                    </p:set>
                                    <p:anim calcmode="lin" valueType="num">
                                      <p:cBhvr additive="base">
                                        <p:cTn id="37" dur="500" fill="hold"/>
                                        <p:tgtEl>
                                          <p:spTgt spid="25"/>
                                        </p:tgtEl>
                                        <p:attrNameLst>
                                          <p:attrName>ppt_x</p:attrName>
                                        </p:attrNameLst>
                                      </p:cBhvr>
                                      <p:tavLst>
                                        <p:tav tm="0">
                                          <p:val>
                                            <p:strVal val="#ppt_x"/>
                                          </p:val>
                                        </p:tav>
                                        <p:tav tm="100000">
                                          <p:val>
                                            <p:strVal val="#ppt_x"/>
                                          </p:val>
                                        </p:tav>
                                      </p:tavLst>
                                    </p:anim>
                                    <p:anim calcmode="lin" valueType="num">
                                      <p:cBhvr additive="base">
                                        <p:cTn id="38" dur="500" fill="hold"/>
                                        <p:tgtEl>
                                          <p:spTgt spid="25"/>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24"/>
                                        </p:tgtEl>
                                        <p:attrNameLst>
                                          <p:attrName>style.visibility</p:attrName>
                                        </p:attrNameLst>
                                      </p:cBhvr>
                                      <p:to>
                                        <p:strVal val="visible"/>
                                      </p:to>
                                    </p:set>
                                    <p:anim calcmode="lin" valueType="num">
                                      <p:cBhvr additive="base">
                                        <p:cTn id="41" dur="500" fill="hold"/>
                                        <p:tgtEl>
                                          <p:spTgt spid="24"/>
                                        </p:tgtEl>
                                        <p:attrNameLst>
                                          <p:attrName>ppt_x</p:attrName>
                                        </p:attrNameLst>
                                      </p:cBhvr>
                                      <p:tavLst>
                                        <p:tav tm="0">
                                          <p:val>
                                            <p:strVal val="#ppt_x"/>
                                          </p:val>
                                        </p:tav>
                                        <p:tav tm="100000">
                                          <p:val>
                                            <p:strVal val="#ppt_x"/>
                                          </p:val>
                                        </p:tav>
                                      </p:tavLst>
                                    </p:anim>
                                    <p:anim calcmode="lin" valueType="num">
                                      <p:cBhvr additive="base">
                                        <p:cTn id="42"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27"/>
                                        </p:tgtEl>
                                        <p:attrNameLst>
                                          <p:attrName>style.visibility</p:attrName>
                                        </p:attrNameLst>
                                      </p:cBhvr>
                                      <p:to>
                                        <p:strVal val="visible"/>
                                      </p:to>
                                    </p:set>
                                    <p:anim calcmode="lin" valueType="num">
                                      <p:cBhvr additive="base">
                                        <p:cTn id="47" dur="500" fill="hold"/>
                                        <p:tgtEl>
                                          <p:spTgt spid="27"/>
                                        </p:tgtEl>
                                        <p:attrNameLst>
                                          <p:attrName>ppt_x</p:attrName>
                                        </p:attrNameLst>
                                      </p:cBhvr>
                                      <p:tavLst>
                                        <p:tav tm="0">
                                          <p:val>
                                            <p:strVal val="#ppt_x"/>
                                          </p:val>
                                        </p:tav>
                                        <p:tav tm="100000">
                                          <p:val>
                                            <p:strVal val="#ppt_x"/>
                                          </p:val>
                                        </p:tav>
                                      </p:tavLst>
                                    </p:anim>
                                    <p:anim calcmode="lin" valueType="num">
                                      <p:cBhvr additive="base">
                                        <p:cTn id="48" dur="500" fill="hold"/>
                                        <p:tgtEl>
                                          <p:spTgt spid="27"/>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26"/>
                                        </p:tgtEl>
                                        <p:attrNameLst>
                                          <p:attrName>style.visibility</p:attrName>
                                        </p:attrNameLst>
                                      </p:cBhvr>
                                      <p:to>
                                        <p:strVal val="visible"/>
                                      </p:to>
                                    </p:set>
                                    <p:anim calcmode="lin" valueType="num">
                                      <p:cBhvr additive="base">
                                        <p:cTn id="51" dur="500" fill="hold"/>
                                        <p:tgtEl>
                                          <p:spTgt spid="26"/>
                                        </p:tgtEl>
                                        <p:attrNameLst>
                                          <p:attrName>ppt_x</p:attrName>
                                        </p:attrNameLst>
                                      </p:cBhvr>
                                      <p:tavLst>
                                        <p:tav tm="0">
                                          <p:val>
                                            <p:strVal val="#ppt_x"/>
                                          </p:val>
                                        </p:tav>
                                        <p:tav tm="100000">
                                          <p:val>
                                            <p:strVal val="#ppt_x"/>
                                          </p:val>
                                        </p:tav>
                                      </p:tavLst>
                                    </p:anim>
                                    <p:anim calcmode="lin" valueType="num">
                                      <p:cBhvr additive="base">
                                        <p:cTn id="52"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1" grpId="1" animBg="1"/>
      <p:bldP spid="4" grpId="0" animBg="1"/>
      <p:bldP spid="4" grpId="1" animBg="1"/>
      <p:bldP spid="22" grpId="0" animBg="1"/>
      <p:bldP spid="23" grpId="0" animBg="1"/>
      <p:bldP spid="24" grpId="0" animBg="1"/>
      <p:bldP spid="25" grpId="0" animBg="1"/>
      <p:bldP spid="26" grpId="0" animBg="1"/>
      <p:bldP spid="27"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p:cNvCxnSpPr/>
          <p:nvPr/>
        </p:nvCxnSpPr>
        <p:spPr>
          <a:xfrm>
            <a:off x="-8308" y="1209922"/>
            <a:ext cx="8300052" cy="0"/>
          </a:xfrm>
          <a:prstGeom prst="line">
            <a:avLst/>
          </a:prstGeom>
          <a:ln w="38100">
            <a:solidFill>
              <a:srgbClr val="DFA267"/>
            </a:solidFill>
          </a:ln>
        </p:spPr>
        <p:style>
          <a:lnRef idx="1">
            <a:schemeClr val="accent1"/>
          </a:lnRef>
          <a:fillRef idx="0">
            <a:schemeClr val="accent1"/>
          </a:fillRef>
          <a:effectRef idx="0">
            <a:schemeClr val="accent1"/>
          </a:effectRef>
          <a:fontRef idx="minor">
            <a:schemeClr val="tx1"/>
          </a:fontRef>
        </p:style>
      </p:cxnSp>
      <p:pic>
        <p:nvPicPr>
          <p:cNvPr id="6" name="Picture 5" descr="A close up of a logo&#10;&#10;Description automatically generated"/>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659519" y="469890"/>
            <a:ext cx="933598" cy="1398963"/>
          </a:xfrm>
          <a:prstGeom prst="rect">
            <a:avLst/>
          </a:prstGeom>
        </p:spPr>
      </p:pic>
      <p:sp>
        <p:nvSpPr>
          <p:cNvPr id="7" name="Rectangle 6"/>
          <p:cNvSpPr/>
          <p:nvPr/>
        </p:nvSpPr>
        <p:spPr>
          <a:xfrm>
            <a:off x="371880" y="651898"/>
            <a:ext cx="7999758" cy="461665"/>
          </a:xfrm>
          <a:prstGeom prst="rect">
            <a:avLst/>
          </a:prstGeom>
        </p:spPr>
        <p:txBody>
          <a:bodyPr wrap="square">
            <a:spAutoFit/>
          </a:bodyPr>
          <a:lstStyle/>
          <a:p>
            <a:r>
              <a:rPr lang="en-IN" sz="2400" b="1" dirty="0">
                <a:solidFill>
                  <a:schemeClr val="accent2">
                    <a:lumMod val="75000"/>
                  </a:schemeClr>
                </a:solidFill>
              </a:rPr>
              <a:t>Need for Research Design</a:t>
            </a:r>
          </a:p>
        </p:txBody>
      </p:sp>
      <p:sp>
        <p:nvSpPr>
          <p:cNvPr id="9" name="Rectangle 8"/>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Research Methodology</a:t>
            </a:r>
          </a:p>
        </p:txBody>
      </p:sp>
      <p:sp>
        <p:nvSpPr>
          <p:cNvPr id="2" name="TextBox 1">
            <a:extLst>
              <a:ext uri="{FF2B5EF4-FFF2-40B4-BE49-F238E27FC236}">
                <a16:creationId xmlns:a16="http://schemas.microsoft.com/office/drawing/2014/main" id="{7166EC5E-2F5C-B54A-A83B-3386AE5EECD6}"/>
              </a:ext>
            </a:extLst>
          </p:cNvPr>
          <p:cNvSpPr txBox="1"/>
          <p:nvPr/>
        </p:nvSpPr>
        <p:spPr>
          <a:xfrm>
            <a:off x="393111" y="1524000"/>
            <a:ext cx="9135202" cy="4031873"/>
          </a:xfrm>
          <a:prstGeom prst="rect">
            <a:avLst/>
          </a:prstGeom>
          <a:noFill/>
        </p:spPr>
        <p:txBody>
          <a:bodyPr wrap="square" rtlCol="0">
            <a:spAutoFit/>
          </a:bodyPr>
          <a:lstStyle/>
          <a:p>
            <a:pPr marL="342900" indent="-342900">
              <a:buFont typeface="Arial" panose="020B0604020202020204" pitchFamily="34" charset="0"/>
              <a:buChar char="•"/>
            </a:pPr>
            <a:r>
              <a:rPr lang="en-IN" sz="2400" dirty="0"/>
              <a:t>Facilitates the </a:t>
            </a:r>
            <a:r>
              <a:rPr lang="en-IN" sz="2400" dirty="0">
                <a:solidFill>
                  <a:schemeClr val="accent1">
                    <a:lumMod val="50000"/>
                  </a:schemeClr>
                </a:solidFill>
              </a:rPr>
              <a:t>smooth sailing of the various research operations</a:t>
            </a:r>
            <a:r>
              <a:rPr lang="en-IN" sz="2400" dirty="0"/>
              <a:t>.</a:t>
            </a:r>
          </a:p>
          <a:p>
            <a:pPr marL="342900" indent="-342900">
              <a:buFont typeface="Arial" panose="020B0604020202020204" pitchFamily="34" charset="0"/>
              <a:buChar char="•"/>
            </a:pPr>
            <a:r>
              <a:rPr lang="en-IN" sz="2400" dirty="0"/>
              <a:t>Making research as </a:t>
            </a:r>
            <a:r>
              <a:rPr lang="en-IN" sz="2400" dirty="0">
                <a:solidFill>
                  <a:schemeClr val="accent6">
                    <a:lumMod val="50000"/>
                  </a:schemeClr>
                </a:solidFill>
              </a:rPr>
              <a:t>efficient</a:t>
            </a:r>
            <a:r>
              <a:rPr lang="en-IN" sz="2400" dirty="0"/>
              <a:t> as possible </a:t>
            </a:r>
          </a:p>
          <a:p>
            <a:pPr marL="342900" indent="-342900">
              <a:buFont typeface="Arial" panose="020B0604020202020204" pitchFamily="34" charset="0"/>
              <a:buChar char="•"/>
            </a:pPr>
            <a:r>
              <a:rPr lang="en-IN" sz="2400" dirty="0"/>
              <a:t>Yielding </a:t>
            </a:r>
            <a:r>
              <a:rPr lang="en-IN" sz="2400" dirty="0">
                <a:solidFill>
                  <a:schemeClr val="accent4">
                    <a:lumMod val="75000"/>
                  </a:schemeClr>
                </a:solidFill>
              </a:rPr>
              <a:t>maximal information with minimal expenditure </a:t>
            </a:r>
            <a:r>
              <a:rPr lang="en-IN" sz="2400" dirty="0"/>
              <a:t>of effort, time and money. </a:t>
            </a:r>
          </a:p>
          <a:p>
            <a:endParaRPr lang="en-IN" sz="2400" dirty="0"/>
          </a:p>
          <a:p>
            <a:endParaRPr lang="en-IN" sz="2400" dirty="0"/>
          </a:p>
          <a:p>
            <a:endParaRPr lang="en-IN" sz="2400" dirty="0"/>
          </a:p>
          <a:p>
            <a:r>
              <a:rPr lang="en-IN" sz="3200" dirty="0">
                <a:latin typeface="Bradley Hand" pitchFamily="2" charset="77"/>
              </a:rPr>
              <a:t>The need for a well thought out research design </a:t>
            </a:r>
          </a:p>
          <a:p>
            <a:r>
              <a:rPr lang="en-IN" sz="3200" dirty="0">
                <a:latin typeface="Bradley Hand" pitchFamily="2" charset="77"/>
              </a:rPr>
              <a:t>is at times not realised by many </a:t>
            </a:r>
          </a:p>
          <a:p>
            <a:pPr marL="342900" indent="-342900">
              <a:buFont typeface="Arial" panose="020B0604020202020204" pitchFamily="34" charset="0"/>
              <a:buChar char="•"/>
            </a:pPr>
            <a:endParaRPr lang="en-US" sz="2400" dirty="0"/>
          </a:p>
        </p:txBody>
      </p:sp>
      <p:pic>
        <p:nvPicPr>
          <p:cNvPr id="5" name="Picture 4">
            <a:extLst>
              <a:ext uri="{FF2B5EF4-FFF2-40B4-BE49-F238E27FC236}">
                <a16:creationId xmlns:a16="http://schemas.microsoft.com/office/drawing/2014/main" id="{F4F2C472-75F8-E645-B1CC-8B6A3F5664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50889" y="4251810"/>
            <a:ext cx="3048000" cy="1714500"/>
          </a:xfrm>
          <a:prstGeom prst="rect">
            <a:avLst/>
          </a:prstGeom>
        </p:spPr>
      </p:pic>
      <p:sp>
        <p:nvSpPr>
          <p:cNvPr id="10" name="TextBox 9">
            <a:extLst>
              <a:ext uri="{FF2B5EF4-FFF2-40B4-BE49-F238E27FC236}">
                <a16:creationId xmlns:a16="http://schemas.microsoft.com/office/drawing/2014/main" id="{46668E6A-33A1-9343-AE86-BAA986ABB3F1}"/>
              </a:ext>
            </a:extLst>
          </p:cNvPr>
          <p:cNvSpPr txBox="1"/>
          <p:nvPr/>
        </p:nvSpPr>
        <p:spPr>
          <a:xfrm>
            <a:off x="8097078" y="6221739"/>
            <a:ext cx="4094922" cy="369332"/>
          </a:xfrm>
          <a:prstGeom prst="rect">
            <a:avLst/>
          </a:prstGeom>
          <a:noFill/>
        </p:spPr>
        <p:txBody>
          <a:bodyPr wrap="square" rtlCol="0">
            <a:spAutoFit/>
          </a:bodyPr>
          <a:lstStyle/>
          <a:p>
            <a:r>
              <a:rPr lang="en-US" dirty="0"/>
              <a:t>Courtesy: https://</a:t>
            </a:r>
            <a:r>
              <a:rPr lang="en-US" dirty="0" err="1"/>
              <a:t>gifer.com</a:t>
            </a:r>
            <a:r>
              <a:rPr lang="en-US" dirty="0"/>
              <a:t>/</a:t>
            </a:r>
            <a:r>
              <a:rPr lang="en-US" dirty="0" err="1"/>
              <a:t>en</a:t>
            </a:r>
            <a:r>
              <a:rPr lang="en-US" dirty="0"/>
              <a:t>/3QCY</a:t>
            </a:r>
          </a:p>
        </p:txBody>
      </p:sp>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4DE8958F-899E-EC40-8127-F12AFA814A76}"/>
                  </a:ext>
                </a:extLst>
              </p14:cNvPr>
              <p14:cNvContentPartPr/>
              <p14:nvPr/>
            </p14:nvContentPartPr>
            <p14:xfrm>
              <a:off x="2060640" y="1073160"/>
              <a:ext cx="1445760" cy="70200"/>
            </p14:xfrm>
          </p:contentPart>
        </mc:Choice>
        <mc:Fallback xmlns="">
          <p:pic>
            <p:nvPicPr>
              <p:cNvPr id="4" name="Ink 3">
                <a:extLst>
                  <a:ext uri="{FF2B5EF4-FFF2-40B4-BE49-F238E27FC236}">
                    <a16:creationId xmlns:a16="http://schemas.microsoft.com/office/drawing/2014/main" id="{4DE8958F-899E-EC40-8127-F12AFA814A76}"/>
                  </a:ext>
                </a:extLst>
              </p:cNvPr>
              <p:cNvPicPr/>
              <p:nvPr/>
            </p:nvPicPr>
            <p:blipFill>
              <a:blip r:embed="rId7"/>
              <a:stretch>
                <a:fillRect/>
              </a:stretch>
            </p:blipFill>
            <p:spPr>
              <a:xfrm>
                <a:off x="2044440" y="1056960"/>
                <a:ext cx="1478160" cy="1026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1" name="Ink 10">
                <a:extLst>
                  <a:ext uri="{FF2B5EF4-FFF2-40B4-BE49-F238E27FC236}">
                    <a16:creationId xmlns:a16="http://schemas.microsoft.com/office/drawing/2014/main" id="{4BC7DE01-45B5-D28B-75F0-C72D013C159B}"/>
                  </a:ext>
                </a:extLst>
              </p14:cNvPr>
              <p14:cNvContentPartPr/>
              <p14:nvPr/>
            </p14:nvContentPartPr>
            <p14:xfrm>
              <a:off x="1032480" y="1956960"/>
              <a:ext cx="6676920" cy="3384000"/>
            </p14:xfrm>
          </p:contentPart>
        </mc:Choice>
        <mc:Fallback xmlns="">
          <p:pic>
            <p:nvPicPr>
              <p:cNvPr id="11" name="Ink 10">
                <a:extLst>
                  <a:ext uri="{FF2B5EF4-FFF2-40B4-BE49-F238E27FC236}">
                    <a16:creationId xmlns:a16="http://schemas.microsoft.com/office/drawing/2014/main" id="{4BC7DE01-45B5-D28B-75F0-C72D013C159B}"/>
                  </a:ext>
                </a:extLst>
              </p:cNvPr>
              <p:cNvPicPr/>
              <p:nvPr/>
            </p:nvPicPr>
            <p:blipFill>
              <a:blip r:embed="rId9"/>
              <a:stretch>
                <a:fillRect/>
              </a:stretch>
            </p:blipFill>
            <p:spPr>
              <a:xfrm>
                <a:off x="1023120" y="1947600"/>
                <a:ext cx="6695640" cy="3402720"/>
              </a:xfrm>
              <a:prstGeom prst="rect">
                <a:avLst/>
              </a:prstGeom>
            </p:spPr>
          </p:pic>
        </mc:Fallback>
      </mc:AlternateContent>
    </p:spTree>
    <p:extLst>
      <p:ext uri="{BB962C8B-B14F-4D97-AF65-F5344CB8AC3E}">
        <p14:creationId xmlns:p14="http://schemas.microsoft.com/office/powerpoint/2010/main" val="690942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2">
                                            <p:txEl>
                                              <p:pRg st="6" end="6"/>
                                            </p:txEl>
                                          </p:spTgt>
                                        </p:tgtEl>
                                        <p:attrNameLst>
                                          <p:attrName>style.visibility</p:attrName>
                                        </p:attrNameLst>
                                      </p:cBhvr>
                                      <p:to>
                                        <p:strVal val="visible"/>
                                      </p:to>
                                    </p:set>
                                    <p:animEffect transition="in" filter="checkerboard(across)">
                                      <p:cBhvr>
                                        <p:cTn id="7" dur="500"/>
                                        <p:tgtEl>
                                          <p:spTgt spid="2">
                                            <p:txEl>
                                              <p:pRg st="6" end="6"/>
                                            </p:txEl>
                                          </p:spTgt>
                                        </p:tgtEl>
                                      </p:cBhvr>
                                    </p:animEffect>
                                  </p:childTnLst>
                                </p:cTn>
                              </p:par>
                              <p:par>
                                <p:cTn id="8" presetID="5" presetClass="entr" presetSubtype="10" fill="hold" nodeType="withEffect">
                                  <p:stCondLst>
                                    <p:cond delay="0"/>
                                  </p:stCondLst>
                                  <p:childTnLst>
                                    <p:set>
                                      <p:cBhvr>
                                        <p:cTn id="9" dur="1" fill="hold">
                                          <p:stCondLst>
                                            <p:cond delay="0"/>
                                          </p:stCondLst>
                                        </p:cTn>
                                        <p:tgtEl>
                                          <p:spTgt spid="2">
                                            <p:txEl>
                                              <p:pRg st="7" end="7"/>
                                            </p:txEl>
                                          </p:spTgt>
                                        </p:tgtEl>
                                        <p:attrNameLst>
                                          <p:attrName>style.visibility</p:attrName>
                                        </p:attrNameLst>
                                      </p:cBhvr>
                                      <p:to>
                                        <p:strVal val="visible"/>
                                      </p:to>
                                    </p:set>
                                    <p:animEffect transition="in" filter="checkerboard(across)">
                                      <p:cBhvr>
                                        <p:cTn id="10" dur="500"/>
                                        <p:tgtEl>
                                          <p:spTgt spid="2">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p:cNvCxnSpPr/>
          <p:nvPr/>
        </p:nvCxnSpPr>
        <p:spPr>
          <a:xfrm>
            <a:off x="-8308" y="1209922"/>
            <a:ext cx="8300052" cy="0"/>
          </a:xfrm>
          <a:prstGeom prst="line">
            <a:avLst/>
          </a:prstGeom>
          <a:ln w="38100">
            <a:solidFill>
              <a:srgbClr val="DFA267"/>
            </a:solidFill>
          </a:ln>
        </p:spPr>
        <p:style>
          <a:lnRef idx="1">
            <a:schemeClr val="accent1"/>
          </a:lnRef>
          <a:fillRef idx="0">
            <a:schemeClr val="accent1"/>
          </a:fillRef>
          <a:effectRef idx="0">
            <a:schemeClr val="accent1"/>
          </a:effectRef>
          <a:fontRef idx="minor">
            <a:schemeClr val="tx1"/>
          </a:fontRef>
        </p:style>
      </p:cxnSp>
      <p:pic>
        <p:nvPicPr>
          <p:cNvPr id="6" name="Picture 5" descr="A close up of a logo&#10;&#10;Description automatically generated"/>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659519" y="469890"/>
            <a:ext cx="933598" cy="1398963"/>
          </a:xfrm>
          <a:prstGeom prst="rect">
            <a:avLst/>
          </a:prstGeom>
        </p:spPr>
      </p:pic>
      <p:sp>
        <p:nvSpPr>
          <p:cNvPr id="7" name="Rectangle 6"/>
          <p:cNvSpPr/>
          <p:nvPr/>
        </p:nvSpPr>
        <p:spPr>
          <a:xfrm>
            <a:off x="393111" y="707706"/>
            <a:ext cx="7999758" cy="461665"/>
          </a:xfrm>
          <a:prstGeom prst="rect">
            <a:avLst/>
          </a:prstGeom>
        </p:spPr>
        <p:txBody>
          <a:bodyPr wrap="square">
            <a:spAutoFit/>
          </a:bodyPr>
          <a:lstStyle/>
          <a:p>
            <a:r>
              <a:rPr lang="en-IN" sz="2400" b="1" dirty="0">
                <a:solidFill>
                  <a:schemeClr val="accent2">
                    <a:lumMod val="75000"/>
                  </a:schemeClr>
                </a:solidFill>
              </a:rPr>
              <a:t>When a design is a good design?</a:t>
            </a:r>
          </a:p>
        </p:txBody>
      </p:sp>
      <p:sp>
        <p:nvSpPr>
          <p:cNvPr id="9" name="Rectangle 8"/>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Research Methodology</a:t>
            </a:r>
          </a:p>
        </p:txBody>
      </p:sp>
      <p:sp>
        <p:nvSpPr>
          <p:cNvPr id="2" name="Rectangle 1">
            <a:extLst>
              <a:ext uri="{FF2B5EF4-FFF2-40B4-BE49-F238E27FC236}">
                <a16:creationId xmlns:a16="http://schemas.microsoft.com/office/drawing/2014/main" id="{6C609DFF-FFB6-A847-A704-BEE27F4D9771}"/>
              </a:ext>
            </a:extLst>
          </p:cNvPr>
          <p:cNvSpPr/>
          <p:nvPr/>
        </p:nvSpPr>
        <p:spPr>
          <a:xfrm>
            <a:off x="640562" y="2352646"/>
            <a:ext cx="8737600" cy="4154984"/>
          </a:xfrm>
          <a:prstGeom prst="rect">
            <a:avLst/>
          </a:prstGeom>
        </p:spPr>
        <p:txBody>
          <a:bodyPr wrap="square">
            <a:spAutoFit/>
          </a:bodyPr>
          <a:lstStyle/>
          <a:p>
            <a:endParaRPr lang="en-IN" sz="2400" dirty="0"/>
          </a:p>
          <a:p>
            <a:endParaRPr lang="en-IN" sz="2400" dirty="0"/>
          </a:p>
          <a:p>
            <a:endParaRPr lang="en-IN" sz="2400" dirty="0"/>
          </a:p>
          <a:p>
            <a:endParaRPr lang="en-IN" sz="2400" dirty="0"/>
          </a:p>
          <a:p>
            <a:endParaRPr lang="en-IN" sz="2400" dirty="0"/>
          </a:p>
          <a:p>
            <a:endParaRPr lang="en-IN" sz="2400" dirty="0"/>
          </a:p>
          <a:p>
            <a:r>
              <a:rPr lang="en-IN" sz="2400" dirty="0"/>
              <a:t>(</a:t>
            </a:r>
            <a:r>
              <a:rPr lang="en-IN" sz="2400" dirty="0" err="1"/>
              <a:t>i</a:t>
            </a:r>
            <a:r>
              <a:rPr lang="en-IN" sz="2400" dirty="0"/>
              <a:t>)   The means of obtaining information; </a:t>
            </a:r>
          </a:p>
          <a:p>
            <a:r>
              <a:rPr lang="en-IN" sz="2400" dirty="0"/>
              <a:t>(ii)   The availability and skills of the researcher and his staff, if any; </a:t>
            </a:r>
          </a:p>
          <a:p>
            <a:r>
              <a:rPr lang="en-IN" sz="2400" dirty="0"/>
              <a:t>(iii)  The objective of the problem to be studied; </a:t>
            </a:r>
          </a:p>
          <a:p>
            <a:r>
              <a:rPr lang="en-IN" sz="2400" dirty="0"/>
              <a:t>(iv)  The nature of the problem to be studied; and </a:t>
            </a:r>
          </a:p>
          <a:p>
            <a:r>
              <a:rPr lang="en-IN" sz="2400" dirty="0"/>
              <a:t>(v)   The availability of time and money for the research work. </a:t>
            </a:r>
            <a:endParaRPr lang="en-IN" sz="2400" dirty="0">
              <a:effectLst/>
            </a:endParaRPr>
          </a:p>
        </p:txBody>
      </p:sp>
      <p:pic>
        <p:nvPicPr>
          <p:cNvPr id="4" name="Picture 3">
            <a:extLst>
              <a:ext uri="{FF2B5EF4-FFF2-40B4-BE49-F238E27FC236}">
                <a16:creationId xmlns:a16="http://schemas.microsoft.com/office/drawing/2014/main" id="{B970968A-5DC4-D947-876D-907FD4A973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85270" y="2062976"/>
            <a:ext cx="2057400" cy="2286000"/>
          </a:xfrm>
          <a:prstGeom prst="rect">
            <a:avLst/>
          </a:prstGeom>
        </p:spPr>
      </p:pic>
      <p:sp>
        <p:nvSpPr>
          <p:cNvPr id="5" name="Rounded Rectangular Callout 4">
            <a:extLst>
              <a:ext uri="{FF2B5EF4-FFF2-40B4-BE49-F238E27FC236}">
                <a16:creationId xmlns:a16="http://schemas.microsoft.com/office/drawing/2014/main" id="{B74B1611-C908-D644-8BC7-BB32319A562A}"/>
              </a:ext>
            </a:extLst>
          </p:cNvPr>
          <p:cNvSpPr/>
          <p:nvPr/>
        </p:nvSpPr>
        <p:spPr>
          <a:xfrm>
            <a:off x="6920105" y="1005446"/>
            <a:ext cx="3272110" cy="1170489"/>
          </a:xfrm>
          <a:prstGeom prst="wedgeRoundRectCallout">
            <a:avLst>
              <a:gd name="adj1" fmla="val -99590"/>
              <a:gd name="adj2" fmla="val 64645"/>
              <a:gd name="adj3" fmla="val 16667"/>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en-IN" dirty="0"/>
              <a:t>If it is flexible, appropriate, efficient, economical and so on </a:t>
            </a:r>
            <a:endParaRPr lang="en-IN" sz="2400" dirty="0"/>
          </a:p>
        </p:txBody>
      </p:sp>
      <p:sp>
        <p:nvSpPr>
          <p:cNvPr id="11" name="Rounded Rectangular Callout 10">
            <a:extLst>
              <a:ext uri="{FF2B5EF4-FFF2-40B4-BE49-F238E27FC236}">
                <a16:creationId xmlns:a16="http://schemas.microsoft.com/office/drawing/2014/main" id="{B9E0FCF3-986F-104F-A16F-D821E1207DD7}"/>
              </a:ext>
            </a:extLst>
          </p:cNvPr>
          <p:cNvSpPr/>
          <p:nvPr/>
        </p:nvSpPr>
        <p:spPr>
          <a:xfrm>
            <a:off x="194524" y="1257374"/>
            <a:ext cx="3881529" cy="1170489"/>
          </a:xfrm>
          <a:prstGeom prst="wedgeRoundRectCallout">
            <a:avLst>
              <a:gd name="adj1" fmla="val 52413"/>
              <a:gd name="adj2" fmla="val 77789"/>
              <a:gd name="adj3" fmla="val 16667"/>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en-IN" dirty="0"/>
              <a:t>Which </a:t>
            </a:r>
            <a:r>
              <a:rPr lang="en-IN" dirty="0">
                <a:solidFill>
                  <a:srgbClr val="FF0000"/>
                </a:solidFill>
              </a:rPr>
              <a:t>minimises bias and maximises the reliability of the data collected </a:t>
            </a:r>
            <a:r>
              <a:rPr lang="en-IN" dirty="0"/>
              <a:t>and analysed is considered a good design </a:t>
            </a:r>
            <a:endParaRPr lang="en-IN" sz="2400" dirty="0"/>
          </a:p>
        </p:txBody>
      </p:sp>
      <p:sp>
        <p:nvSpPr>
          <p:cNvPr id="12" name="TextBox 11">
            <a:extLst>
              <a:ext uri="{FF2B5EF4-FFF2-40B4-BE49-F238E27FC236}">
                <a16:creationId xmlns:a16="http://schemas.microsoft.com/office/drawing/2014/main" id="{BA46BF43-4AC2-7640-A516-C505FE22EB54}"/>
              </a:ext>
            </a:extLst>
          </p:cNvPr>
          <p:cNvSpPr txBox="1"/>
          <p:nvPr/>
        </p:nvSpPr>
        <p:spPr>
          <a:xfrm>
            <a:off x="194524" y="4064022"/>
            <a:ext cx="4176765" cy="461665"/>
          </a:xfrm>
          <a:prstGeom prst="rect">
            <a:avLst/>
          </a:prstGeom>
          <a:noFill/>
        </p:spPr>
        <p:txBody>
          <a:bodyPr wrap="square" rtlCol="0">
            <a:spAutoFit/>
          </a:bodyPr>
          <a:lstStyle/>
          <a:p>
            <a:r>
              <a:rPr lang="en-US" sz="2400" dirty="0"/>
              <a:t>RD Considers following factors:</a:t>
            </a:r>
          </a:p>
        </p:txBody>
      </p:sp>
      <mc:AlternateContent xmlns:mc="http://schemas.openxmlformats.org/markup-compatibility/2006" xmlns:p14="http://schemas.microsoft.com/office/powerpoint/2010/main">
        <mc:Choice Requires="p14">
          <p:contentPart p14:bwMode="auto" r:id="rId4">
            <p14:nvContentPartPr>
              <p14:cNvPr id="10" name="Ink 9">
                <a:extLst>
                  <a:ext uri="{FF2B5EF4-FFF2-40B4-BE49-F238E27FC236}">
                    <a16:creationId xmlns:a16="http://schemas.microsoft.com/office/drawing/2014/main" id="{1AD6554A-DC1E-89B8-7588-134D0B0C3CEF}"/>
                  </a:ext>
                </a:extLst>
              </p14:cNvPr>
              <p14:cNvContentPartPr/>
              <p14:nvPr/>
            </p14:nvContentPartPr>
            <p14:xfrm>
              <a:off x="351720" y="1550160"/>
              <a:ext cx="8256240" cy="4868640"/>
            </p14:xfrm>
          </p:contentPart>
        </mc:Choice>
        <mc:Fallback xmlns="">
          <p:pic>
            <p:nvPicPr>
              <p:cNvPr id="10" name="Ink 9">
                <a:extLst>
                  <a:ext uri="{FF2B5EF4-FFF2-40B4-BE49-F238E27FC236}">
                    <a16:creationId xmlns:a16="http://schemas.microsoft.com/office/drawing/2014/main" id="{1AD6554A-DC1E-89B8-7588-134D0B0C3CEF}"/>
                  </a:ext>
                </a:extLst>
              </p:cNvPr>
              <p:cNvPicPr/>
              <p:nvPr/>
            </p:nvPicPr>
            <p:blipFill>
              <a:blip r:embed="rId5"/>
              <a:stretch>
                <a:fillRect/>
              </a:stretch>
            </p:blipFill>
            <p:spPr>
              <a:xfrm>
                <a:off x="342360" y="1540800"/>
                <a:ext cx="8274960" cy="4887360"/>
              </a:xfrm>
              <a:prstGeom prst="rect">
                <a:avLst/>
              </a:prstGeom>
            </p:spPr>
          </p:pic>
        </mc:Fallback>
      </mc:AlternateContent>
    </p:spTree>
    <p:extLst>
      <p:ext uri="{BB962C8B-B14F-4D97-AF65-F5344CB8AC3E}">
        <p14:creationId xmlns:p14="http://schemas.microsoft.com/office/powerpoint/2010/main" val="424081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linds(horizontal)">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checkerboard(across)">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12">
                                            <p:txEl>
                                              <p:pRg st="0" end="0"/>
                                            </p:txEl>
                                          </p:spTgt>
                                        </p:tgtEl>
                                        <p:attrNameLst>
                                          <p:attrName>style.visibility</p:attrName>
                                        </p:attrNameLst>
                                      </p:cBhvr>
                                      <p:to>
                                        <p:strVal val="visible"/>
                                      </p:to>
                                    </p:set>
                                    <p:animEffect transition="in" filter="checkerboard(across)">
                                      <p:cBhvr>
                                        <p:cTn id="17" dur="500"/>
                                        <p:tgtEl>
                                          <p:spTgt spid="12">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nodeType="clickEffect">
                                  <p:stCondLst>
                                    <p:cond delay="0"/>
                                  </p:stCondLst>
                                  <p:childTnLst>
                                    <p:set>
                                      <p:cBhvr>
                                        <p:cTn id="21" dur="1" fill="hold">
                                          <p:stCondLst>
                                            <p:cond delay="0"/>
                                          </p:stCondLst>
                                        </p:cTn>
                                        <p:tgtEl>
                                          <p:spTgt spid="2">
                                            <p:txEl>
                                              <p:pRg st="6" end="6"/>
                                            </p:txEl>
                                          </p:spTgt>
                                        </p:tgtEl>
                                        <p:attrNameLst>
                                          <p:attrName>style.visibility</p:attrName>
                                        </p:attrNameLst>
                                      </p:cBhvr>
                                      <p:to>
                                        <p:strVal val="visible"/>
                                      </p:to>
                                    </p:set>
                                    <p:animEffect transition="in" filter="checkerboard(across)">
                                      <p:cBhvr>
                                        <p:cTn id="22" dur="500"/>
                                        <p:tgtEl>
                                          <p:spTgt spid="2">
                                            <p:txEl>
                                              <p:pRg st="6" end="6"/>
                                            </p:txEl>
                                          </p:spTgt>
                                        </p:tgtEl>
                                      </p:cBhvr>
                                    </p:animEffect>
                                  </p:childTnLst>
                                </p:cTn>
                              </p:par>
                              <p:par>
                                <p:cTn id="23" presetID="5" presetClass="entr" presetSubtype="10" fill="hold" nodeType="withEffect">
                                  <p:stCondLst>
                                    <p:cond delay="0"/>
                                  </p:stCondLst>
                                  <p:childTnLst>
                                    <p:set>
                                      <p:cBhvr>
                                        <p:cTn id="24" dur="1" fill="hold">
                                          <p:stCondLst>
                                            <p:cond delay="0"/>
                                          </p:stCondLst>
                                        </p:cTn>
                                        <p:tgtEl>
                                          <p:spTgt spid="2">
                                            <p:txEl>
                                              <p:pRg st="7" end="7"/>
                                            </p:txEl>
                                          </p:spTgt>
                                        </p:tgtEl>
                                        <p:attrNameLst>
                                          <p:attrName>style.visibility</p:attrName>
                                        </p:attrNameLst>
                                      </p:cBhvr>
                                      <p:to>
                                        <p:strVal val="visible"/>
                                      </p:to>
                                    </p:set>
                                    <p:animEffect transition="in" filter="checkerboard(across)">
                                      <p:cBhvr>
                                        <p:cTn id="25" dur="500"/>
                                        <p:tgtEl>
                                          <p:spTgt spid="2">
                                            <p:txEl>
                                              <p:pRg st="7" end="7"/>
                                            </p:txEl>
                                          </p:spTgt>
                                        </p:tgtEl>
                                      </p:cBhvr>
                                    </p:animEffect>
                                  </p:childTnLst>
                                </p:cTn>
                              </p:par>
                              <p:par>
                                <p:cTn id="26" presetID="5" presetClass="entr" presetSubtype="10" fill="hold" nodeType="withEffect">
                                  <p:stCondLst>
                                    <p:cond delay="0"/>
                                  </p:stCondLst>
                                  <p:childTnLst>
                                    <p:set>
                                      <p:cBhvr>
                                        <p:cTn id="27" dur="1" fill="hold">
                                          <p:stCondLst>
                                            <p:cond delay="0"/>
                                          </p:stCondLst>
                                        </p:cTn>
                                        <p:tgtEl>
                                          <p:spTgt spid="2">
                                            <p:txEl>
                                              <p:pRg st="8" end="8"/>
                                            </p:txEl>
                                          </p:spTgt>
                                        </p:tgtEl>
                                        <p:attrNameLst>
                                          <p:attrName>style.visibility</p:attrName>
                                        </p:attrNameLst>
                                      </p:cBhvr>
                                      <p:to>
                                        <p:strVal val="visible"/>
                                      </p:to>
                                    </p:set>
                                    <p:animEffect transition="in" filter="checkerboard(across)">
                                      <p:cBhvr>
                                        <p:cTn id="28" dur="500"/>
                                        <p:tgtEl>
                                          <p:spTgt spid="2">
                                            <p:txEl>
                                              <p:pRg st="8" end="8"/>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nodeType="clickEffect">
                                  <p:stCondLst>
                                    <p:cond delay="0"/>
                                  </p:stCondLst>
                                  <p:childTnLst>
                                    <p:set>
                                      <p:cBhvr>
                                        <p:cTn id="32" dur="1" fill="hold">
                                          <p:stCondLst>
                                            <p:cond delay="0"/>
                                          </p:stCondLst>
                                        </p:cTn>
                                        <p:tgtEl>
                                          <p:spTgt spid="2">
                                            <p:txEl>
                                              <p:pRg st="9" end="9"/>
                                            </p:txEl>
                                          </p:spTgt>
                                        </p:tgtEl>
                                        <p:attrNameLst>
                                          <p:attrName>style.visibility</p:attrName>
                                        </p:attrNameLst>
                                      </p:cBhvr>
                                      <p:to>
                                        <p:strVal val="visible"/>
                                      </p:to>
                                    </p:set>
                                    <p:animEffect transition="in" filter="blinds(horizontal)">
                                      <p:cBhvr>
                                        <p:cTn id="33" dur="500"/>
                                        <p:tgtEl>
                                          <p:spTgt spid="2">
                                            <p:txEl>
                                              <p:pRg st="9" end="9"/>
                                            </p:txEl>
                                          </p:spTgt>
                                        </p:tgtEl>
                                      </p:cBhvr>
                                    </p:animEffect>
                                  </p:childTnLst>
                                </p:cTn>
                              </p:par>
                              <p:par>
                                <p:cTn id="34" presetID="3" presetClass="entr" presetSubtype="10" fill="hold" nodeType="withEffect">
                                  <p:stCondLst>
                                    <p:cond delay="0"/>
                                  </p:stCondLst>
                                  <p:childTnLst>
                                    <p:set>
                                      <p:cBhvr>
                                        <p:cTn id="35" dur="1" fill="hold">
                                          <p:stCondLst>
                                            <p:cond delay="0"/>
                                          </p:stCondLst>
                                        </p:cTn>
                                        <p:tgtEl>
                                          <p:spTgt spid="2">
                                            <p:txEl>
                                              <p:pRg st="10" end="10"/>
                                            </p:txEl>
                                          </p:spTgt>
                                        </p:tgtEl>
                                        <p:attrNameLst>
                                          <p:attrName>style.visibility</p:attrName>
                                        </p:attrNameLst>
                                      </p:cBhvr>
                                      <p:to>
                                        <p:strVal val="visible"/>
                                      </p:to>
                                    </p:set>
                                    <p:animEffect transition="in" filter="blinds(horizontal)">
                                      <p:cBhvr>
                                        <p:cTn id="36" dur="500"/>
                                        <p:tgtEl>
                                          <p:spTgt spid="2">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1"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p:cNvCxnSpPr/>
          <p:nvPr/>
        </p:nvCxnSpPr>
        <p:spPr>
          <a:xfrm>
            <a:off x="-8308" y="1209922"/>
            <a:ext cx="8300052" cy="0"/>
          </a:xfrm>
          <a:prstGeom prst="line">
            <a:avLst/>
          </a:prstGeom>
          <a:ln w="38100">
            <a:solidFill>
              <a:srgbClr val="DFA267"/>
            </a:solidFill>
          </a:ln>
        </p:spPr>
        <p:style>
          <a:lnRef idx="1">
            <a:schemeClr val="accent1"/>
          </a:lnRef>
          <a:fillRef idx="0">
            <a:schemeClr val="accent1"/>
          </a:fillRef>
          <a:effectRef idx="0">
            <a:schemeClr val="accent1"/>
          </a:effectRef>
          <a:fontRef idx="minor">
            <a:schemeClr val="tx1"/>
          </a:fontRef>
        </p:style>
      </p:cxnSp>
      <p:pic>
        <p:nvPicPr>
          <p:cNvPr id="6" name="Picture 5" descr="A close up of a logo&#10;&#10;Description automatically generated"/>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659519" y="469890"/>
            <a:ext cx="933598" cy="1398963"/>
          </a:xfrm>
          <a:prstGeom prst="rect">
            <a:avLst/>
          </a:prstGeom>
        </p:spPr>
      </p:pic>
      <p:sp>
        <p:nvSpPr>
          <p:cNvPr id="7" name="Rectangle 6"/>
          <p:cNvSpPr/>
          <p:nvPr/>
        </p:nvSpPr>
        <p:spPr>
          <a:xfrm>
            <a:off x="393111" y="707706"/>
            <a:ext cx="7999758" cy="461665"/>
          </a:xfrm>
          <a:prstGeom prst="rect">
            <a:avLst/>
          </a:prstGeom>
        </p:spPr>
        <p:txBody>
          <a:bodyPr wrap="square">
            <a:spAutoFit/>
          </a:bodyPr>
          <a:lstStyle/>
          <a:p>
            <a:r>
              <a:rPr lang="en-IN" sz="2400" b="1" dirty="0">
                <a:solidFill>
                  <a:schemeClr val="accent2">
                    <a:lumMod val="75000"/>
                  </a:schemeClr>
                </a:solidFill>
              </a:rPr>
              <a:t>Research Design: Important Concepts</a:t>
            </a:r>
          </a:p>
        </p:txBody>
      </p:sp>
      <p:sp>
        <p:nvSpPr>
          <p:cNvPr id="9" name="Rectangle 8"/>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Research Methodology</a:t>
            </a:r>
          </a:p>
        </p:txBody>
      </p:sp>
      <p:sp>
        <p:nvSpPr>
          <p:cNvPr id="2" name="Oval 1">
            <a:extLst>
              <a:ext uri="{FF2B5EF4-FFF2-40B4-BE49-F238E27FC236}">
                <a16:creationId xmlns:a16="http://schemas.microsoft.com/office/drawing/2014/main" id="{35F6E381-992E-1C42-9885-1C0D8AB4FA42}"/>
              </a:ext>
            </a:extLst>
          </p:cNvPr>
          <p:cNvSpPr/>
          <p:nvPr/>
        </p:nvSpPr>
        <p:spPr>
          <a:xfrm>
            <a:off x="393111" y="1730770"/>
            <a:ext cx="1029289" cy="861269"/>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1</a:t>
            </a:r>
          </a:p>
        </p:txBody>
      </p:sp>
      <p:sp>
        <p:nvSpPr>
          <p:cNvPr id="3" name="Pentagon 2">
            <a:extLst>
              <a:ext uri="{FF2B5EF4-FFF2-40B4-BE49-F238E27FC236}">
                <a16:creationId xmlns:a16="http://schemas.microsoft.com/office/drawing/2014/main" id="{6DCD0E63-7803-5841-8EAD-427A689BE161}"/>
              </a:ext>
            </a:extLst>
          </p:cNvPr>
          <p:cNvSpPr/>
          <p:nvPr/>
        </p:nvSpPr>
        <p:spPr>
          <a:xfrm>
            <a:off x="1032933" y="1727200"/>
            <a:ext cx="4741333" cy="861269"/>
          </a:xfrm>
          <a:prstGeom prst="homePlat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400" b="1" dirty="0"/>
              <a:t>Dependent and independent variables </a:t>
            </a:r>
            <a:endParaRPr lang="en-IN" sz="2400" dirty="0"/>
          </a:p>
        </p:txBody>
      </p:sp>
      <p:sp>
        <p:nvSpPr>
          <p:cNvPr id="12" name="Oval 11">
            <a:extLst>
              <a:ext uri="{FF2B5EF4-FFF2-40B4-BE49-F238E27FC236}">
                <a16:creationId xmlns:a16="http://schemas.microsoft.com/office/drawing/2014/main" id="{D01317A3-87E7-A645-AA77-4617B218D8B7}"/>
              </a:ext>
            </a:extLst>
          </p:cNvPr>
          <p:cNvSpPr/>
          <p:nvPr/>
        </p:nvSpPr>
        <p:spPr>
          <a:xfrm>
            <a:off x="393111" y="2998365"/>
            <a:ext cx="1029289" cy="861269"/>
          </a:xfrm>
          <a:prstGeom prst="ellipse">
            <a:avLst/>
          </a:prstGeom>
          <a:solidFill>
            <a:srgbClr val="FF8A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2</a:t>
            </a:r>
          </a:p>
        </p:txBody>
      </p:sp>
      <p:sp>
        <p:nvSpPr>
          <p:cNvPr id="13" name="Pentagon 12">
            <a:extLst>
              <a:ext uri="{FF2B5EF4-FFF2-40B4-BE49-F238E27FC236}">
                <a16:creationId xmlns:a16="http://schemas.microsoft.com/office/drawing/2014/main" id="{B25BF75D-873E-C24F-93C7-EAB52E1F1B1A}"/>
              </a:ext>
            </a:extLst>
          </p:cNvPr>
          <p:cNvSpPr/>
          <p:nvPr/>
        </p:nvSpPr>
        <p:spPr>
          <a:xfrm>
            <a:off x="1032933" y="2998365"/>
            <a:ext cx="4741333" cy="861269"/>
          </a:xfrm>
          <a:prstGeom prst="homePlat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400" b="1" dirty="0"/>
              <a:t>Extraneous variable </a:t>
            </a:r>
            <a:endParaRPr lang="en-IN" sz="2400" dirty="0"/>
          </a:p>
        </p:txBody>
      </p:sp>
      <p:sp>
        <p:nvSpPr>
          <p:cNvPr id="14" name="Oval 13">
            <a:extLst>
              <a:ext uri="{FF2B5EF4-FFF2-40B4-BE49-F238E27FC236}">
                <a16:creationId xmlns:a16="http://schemas.microsoft.com/office/drawing/2014/main" id="{72178555-8F4C-DA49-A12B-B6613B54BDC0}"/>
              </a:ext>
            </a:extLst>
          </p:cNvPr>
          <p:cNvSpPr/>
          <p:nvPr/>
        </p:nvSpPr>
        <p:spPr>
          <a:xfrm>
            <a:off x="393111" y="4269530"/>
            <a:ext cx="1029289" cy="86126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3</a:t>
            </a:r>
          </a:p>
        </p:txBody>
      </p:sp>
      <p:sp>
        <p:nvSpPr>
          <p:cNvPr id="15" name="Pentagon 14">
            <a:extLst>
              <a:ext uri="{FF2B5EF4-FFF2-40B4-BE49-F238E27FC236}">
                <a16:creationId xmlns:a16="http://schemas.microsoft.com/office/drawing/2014/main" id="{01CDD722-5BC6-384A-A4F0-206C4C77DA24}"/>
              </a:ext>
            </a:extLst>
          </p:cNvPr>
          <p:cNvSpPr/>
          <p:nvPr/>
        </p:nvSpPr>
        <p:spPr>
          <a:xfrm>
            <a:off x="1032933" y="4269530"/>
            <a:ext cx="4741333" cy="861269"/>
          </a:xfrm>
          <a:prstGeom prst="homePlat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b="1" dirty="0"/>
              <a:t>Control </a:t>
            </a:r>
            <a:endParaRPr lang="en-IN" sz="2400" dirty="0"/>
          </a:p>
          <a:p>
            <a:pPr algn="ctr"/>
            <a:endParaRPr lang="en-US" dirty="0"/>
          </a:p>
        </p:txBody>
      </p:sp>
      <p:sp>
        <p:nvSpPr>
          <p:cNvPr id="16" name="Oval 15">
            <a:extLst>
              <a:ext uri="{FF2B5EF4-FFF2-40B4-BE49-F238E27FC236}">
                <a16:creationId xmlns:a16="http://schemas.microsoft.com/office/drawing/2014/main" id="{670F2AAA-6229-4446-9F3C-F66A9E0F32DC}"/>
              </a:ext>
            </a:extLst>
          </p:cNvPr>
          <p:cNvSpPr/>
          <p:nvPr/>
        </p:nvSpPr>
        <p:spPr>
          <a:xfrm>
            <a:off x="393111" y="5632424"/>
            <a:ext cx="1029289" cy="861269"/>
          </a:xfrm>
          <a:prstGeom prst="ellipse">
            <a:avLst/>
          </a:prstGeom>
          <a:solidFill>
            <a:srgbClr val="10B9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4</a:t>
            </a:r>
          </a:p>
        </p:txBody>
      </p:sp>
      <p:sp>
        <p:nvSpPr>
          <p:cNvPr id="17" name="Pentagon 16">
            <a:extLst>
              <a:ext uri="{FF2B5EF4-FFF2-40B4-BE49-F238E27FC236}">
                <a16:creationId xmlns:a16="http://schemas.microsoft.com/office/drawing/2014/main" id="{72EC0824-5513-9A4A-951B-A406356DAA65}"/>
              </a:ext>
            </a:extLst>
          </p:cNvPr>
          <p:cNvSpPr/>
          <p:nvPr/>
        </p:nvSpPr>
        <p:spPr>
          <a:xfrm>
            <a:off x="1032933" y="5632424"/>
            <a:ext cx="4741333" cy="861269"/>
          </a:xfrm>
          <a:prstGeom prst="homePlate">
            <a:avLst/>
          </a:prstGeom>
          <a:solidFill>
            <a:srgbClr val="00FD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400" b="1" dirty="0"/>
              <a:t>Confounded relationship </a:t>
            </a:r>
            <a:endParaRPr lang="en-IN" sz="2400" dirty="0"/>
          </a:p>
        </p:txBody>
      </p:sp>
      <p:sp>
        <p:nvSpPr>
          <p:cNvPr id="4" name="Oval 3">
            <a:extLst>
              <a:ext uri="{FF2B5EF4-FFF2-40B4-BE49-F238E27FC236}">
                <a16:creationId xmlns:a16="http://schemas.microsoft.com/office/drawing/2014/main" id="{B6BBDAD8-CE86-314C-114C-E081189063EA}"/>
              </a:ext>
            </a:extLst>
          </p:cNvPr>
          <p:cNvSpPr/>
          <p:nvPr/>
        </p:nvSpPr>
        <p:spPr>
          <a:xfrm>
            <a:off x="5944523" y="1844743"/>
            <a:ext cx="1029289" cy="861269"/>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5</a:t>
            </a:r>
          </a:p>
        </p:txBody>
      </p:sp>
      <p:sp>
        <p:nvSpPr>
          <p:cNvPr id="5" name="Pentagon 4">
            <a:extLst>
              <a:ext uri="{FF2B5EF4-FFF2-40B4-BE49-F238E27FC236}">
                <a16:creationId xmlns:a16="http://schemas.microsoft.com/office/drawing/2014/main" id="{FD45FCF5-E975-2741-43AF-EAD388F2AF98}"/>
              </a:ext>
            </a:extLst>
          </p:cNvPr>
          <p:cNvSpPr/>
          <p:nvPr/>
        </p:nvSpPr>
        <p:spPr>
          <a:xfrm>
            <a:off x="6584345" y="1841173"/>
            <a:ext cx="4741333" cy="861269"/>
          </a:xfrm>
          <a:prstGeom prst="homePlat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400" b="1" dirty="0"/>
              <a:t>Research hypothesis </a:t>
            </a:r>
            <a:endParaRPr lang="en-IN" sz="2400" dirty="0"/>
          </a:p>
        </p:txBody>
      </p:sp>
      <p:sp>
        <p:nvSpPr>
          <p:cNvPr id="10" name="Oval 9">
            <a:extLst>
              <a:ext uri="{FF2B5EF4-FFF2-40B4-BE49-F238E27FC236}">
                <a16:creationId xmlns:a16="http://schemas.microsoft.com/office/drawing/2014/main" id="{5637BB7A-B75C-5AED-A865-FB65058E3DED}"/>
              </a:ext>
            </a:extLst>
          </p:cNvPr>
          <p:cNvSpPr/>
          <p:nvPr/>
        </p:nvSpPr>
        <p:spPr>
          <a:xfrm>
            <a:off x="5944523" y="3112338"/>
            <a:ext cx="1029289" cy="861269"/>
          </a:xfrm>
          <a:prstGeom prst="ellipse">
            <a:avLst/>
          </a:prstGeom>
          <a:solidFill>
            <a:srgbClr val="FF8A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6</a:t>
            </a:r>
          </a:p>
        </p:txBody>
      </p:sp>
      <p:sp>
        <p:nvSpPr>
          <p:cNvPr id="11" name="Pentagon 10">
            <a:extLst>
              <a:ext uri="{FF2B5EF4-FFF2-40B4-BE49-F238E27FC236}">
                <a16:creationId xmlns:a16="http://schemas.microsoft.com/office/drawing/2014/main" id="{3DB29633-88B5-7283-65F6-03E0EB9A679E}"/>
              </a:ext>
            </a:extLst>
          </p:cNvPr>
          <p:cNvSpPr/>
          <p:nvPr/>
        </p:nvSpPr>
        <p:spPr>
          <a:xfrm>
            <a:off x="6584345" y="3112338"/>
            <a:ext cx="4741333" cy="861269"/>
          </a:xfrm>
          <a:prstGeom prst="homePlat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400" b="1" dirty="0" err="1"/>
              <a:t>Expe</a:t>
            </a:r>
            <a:r>
              <a:rPr lang="en-IN" sz="2400" b="1" dirty="0"/>
              <a:t> and non-experimental hypothesis-testing research </a:t>
            </a:r>
            <a:endParaRPr lang="en-IN" sz="2400" dirty="0"/>
          </a:p>
        </p:txBody>
      </p:sp>
      <p:sp>
        <p:nvSpPr>
          <p:cNvPr id="18" name="Oval 17">
            <a:extLst>
              <a:ext uri="{FF2B5EF4-FFF2-40B4-BE49-F238E27FC236}">
                <a16:creationId xmlns:a16="http://schemas.microsoft.com/office/drawing/2014/main" id="{FD872BB0-7E20-4826-D366-D72A49394C80}"/>
              </a:ext>
            </a:extLst>
          </p:cNvPr>
          <p:cNvSpPr/>
          <p:nvPr/>
        </p:nvSpPr>
        <p:spPr>
          <a:xfrm>
            <a:off x="5944523" y="4383503"/>
            <a:ext cx="1029289" cy="86126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7</a:t>
            </a:r>
          </a:p>
        </p:txBody>
      </p:sp>
      <p:sp>
        <p:nvSpPr>
          <p:cNvPr id="19" name="Pentagon 18">
            <a:extLst>
              <a:ext uri="{FF2B5EF4-FFF2-40B4-BE49-F238E27FC236}">
                <a16:creationId xmlns:a16="http://schemas.microsoft.com/office/drawing/2014/main" id="{37BFFE1D-5414-E524-3068-458B4516AF47}"/>
              </a:ext>
            </a:extLst>
          </p:cNvPr>
          <p:cNvSpPr/>
          <p:nvPr/>
        </p:nvSpPr>
        <p:spPr>
          <a:xfrm>
            <a:off x="6584345" y="4383503"/>
            <a:ext cx="4741333" cy="861269"/>
          </a:xfrm>
          <a:prstGeom prst="homePlat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400" b="1" dirty="0"/>
              <a:t>Experimental and control groups </a:t>
            </a:r>
            <a:endParaRPr lang="en-IN" sz="2400" dirty="0"/>
          </a:p>
        </p:txBody>
      </p:sp>
      <p:sp>
        <p:nvSpPr>
          <p:cNvPr id="20" name="Oval 19">
            <a:extLst>
              <a:ext uri="{FF2B5EF4-FFF2-40B4-BE49-F238E27FC236}">
                <a16:creationId xmlns:a16="http://schemas.microsoft.com/office/drawing/2014/main" id="{B4168491-21AE-BE9B-4972-241236FE9B54}"/>
              </a:ext>
            </a:extLst>
          </p:cNvPr>
          <p:cNvSpPr/>
          <p:nvPr/>
        </p:nvSpPr>
        <p:spPr>
          <a:xfrm>
            <a:off x="5944523" y="5746397"/>
            <a:ext cx="1029289" cy="861269"/>
          </a:xfrm>
          <a:prstGeom prst="ellipse">
            <a:avLst/>
          </a:prstGeom>
          <a:solidFill>
            <a:srgbClr val="10B9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8</a:t>
            </a:r>
          </a:p>
        </p:txBody>
      </p:sp>
      <p:sp>
        <p:nvSpPr>
          <p:cNvPr id="21" name="Pentagon 20">
            <a:extLst>
              <a:ext uri="{FF2B5EF4-FFF2-40B4-BE49-F238E27FC236}">
                <a16:creationId xmlns:a16="http://schemas.microsoft.com/office/drawing/2014/main" id="{45C32A27-9DEA-340D-4293-29ACD26F53CE}"/>
              </a:ext>
            </a:extLst>
          </p:cNvPr>
          <p:cNvSpPr/>
          <p:nvPr/>
        </p:nvSpPr>
        <p:spPr>
          <a:xfrm>
            <a:off x="6584345" y="5746397"/>
            <a:ext cx="4741333" cy="861269"/>
          </a:xfrm>
          <a:prstGeom prst="homePlate">
            <a:avLst/>
          </a:prstGeom>
          <a:solidFill>
            <a:srgbClr val="00FD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400" b="1" dirty="0"/>
              <a:t>Treatments </a:t>
            </a:r>
            <a:endParaRPr lang="en-IN" sz="2400" dirty="0"/>
          </a:p>
        </p:txBody>
      </p:sp>
      <mc:AlternateContent xmlns:mc="http://schemas.openxmlformats.org/markup-compatibility/2006" xmlns:p14="http://schemas.microsoft.com/office/powerpoint/2010/main">
        <mc:Choice Requires="p14">
          <p:contentPart p14:bwMode="auto" r:id="rId3">
            <p14:nvContentPartPr>
              <p14:cNvPr id="22" name="Ink 21">
                <a:extLst>
                  <a:ext uri="{FF2B5EF4-FFF2-40B4-BE49-F238E27FC236}">
                    <a16:creationId xmlns:a16="http://schemas.microsoft.com/office/drawing/2014/main" id="{56E5600C-0171-32A5-585D-0510F80284A4}"/>
                  </a:ext>
                </a:extLst>
              </p14:cNvPr>
              <p14:cNvContentPartPr/>
              <p14:nvPr/>
            </p14:nvContentPartPr>
            <p14:xfrm>
              <a:off x="842400" y="1514520"/>
              <a:ext cx="6298200" cy="4116240"/>
            </p14:xfrm>
          </p:contentPart>
        </mc:Choice>
        <mc:Fallback xmlns="">
          <p:pic>
            <p:nvPicPr>
              <p:cNvPr id="22" name="Ink 21">
                <a:extLst>
                  <a:ext uri="{FF2B5EF4-FFF2-40B4-BE49-F238E27FC236}">
                    <a16:creationId xmlns:a16="http://schemas.microsoft.com/office/drawing/2014/main" id="{56E5600C-0171-32A5-585D-0510F80284A4}"/>
                  </a:ext>
                </a:extLst>
              </p:cNvPr>
              <p:cNvPicPr/>
              <p:nvPr/>
            </p:nvPicPr>
            <p:blipFill>
              <a:blip r:embed="rId4"/>
              <a:stretch>
                <a:fillRect/>
              </a:stretch>
            </p:blipFill>
            <p:spPr>
              <a:xfrm>
                <a:off x="833040" y="1505160"/>
                <a:ext cx="6316920" cy="413496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23" name="Ink 22">
                <a:extLst>
                  <a:ext uri="{FF2B5EF4-FFF2-40B4-BE49-F238E27FC236}">
                    <a16:creationId xmlns:a16="http://schemas.microsoft.com/office/drawing/2014/main" id="{501A8A3C-7827-66FE-1209-DAFD5F820CE2}"/>
                  </a:ext>
                </a:extLst>
              </p14:cNvPr>
              <p14:cNvContentPartPr/>
              <p14:nvPr/>
            </p14:nvContentPartPr>
            <p14:xfrm>
              <a:off x="3135960" y="2242800"/>
              <a:ext cx="1944000" cy="4133880"/>
            </p14:xfrm>
          </p:contentPart>
        </mc:Choice>
        <mc:Fallback>
          <p:pic>
            <p:nvPicPr>
              <p:cNvPr id="23" name="Ink 22">
                <a:extLst>
                  <a:ext uri="{FF2B5EF4-FFF2-40B4-BE49-F238E27FC236}">
                    <a16:creationId xmlns:a16="http://schemas.microsoft.com/office/drawing/2014/main" id="{501A8A3C-7827-66FE-1209-DAFD5F820CE2}"/>
                  </a:ext>
                </a:extLst>
              </p:cNvPr>
              <p:cNvPicPr/>
              <p:nvPr/>
            </p:nvPicPr>
            <p:blipFill>
              <a:blip r:embed="rId6"/>
              <a:stretch>
                <a:fillRect/>
              </a:stretch>
            </p:blipFill>
            <p:spPr>
              <a:xfrm>
                <a:off x="3119760" y="2226600"/>
                <a:ext cx="1976400" cy="4166280"/>
              </a:xfrm>
              <a:prstGeom prst="rect">
                <a:avLst/>
              </a:prstGeom>
            </p:spPr>
          </p:pic>
        </mc:Fallback>
      </mc:AlternateContent>
    </p:spTree>
    <p:extLst>
      <p:ext uri="{BB962C8B-B14F-4D97-AF65-F5344CB8AC3E}">
        <p14:creationId xmlns:p14="http://schemas.microsoft.com/office/powerpoint/2010/main" val="556863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blinds(horizontal)">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blinds(horizontal)">
                                      <p:cBhvr>
                                        <p:cTn id="15" dur="500"/>
                                        <p:tgtEl>
                                          <p:spTgt spid="13"/>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blinds(horizontal)">
                                      <p:cBhvr>
                                        <p:cTn id="18" dur="5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blinds(horizontal)">
                                      <p:cBhvr>
                                        <p:cTn id="23" dur="500"/>
                                        <p:tgtEl>
                                          <p:spTgt spid="14"/>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blinds(horizontal)">
                                      <p:cBhvr>
                                        <p:cTn id="26" dur="500"/>
                                        <p:tgtEl>
                                          <p:spTgt spid="15"/>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blinds(horizontal)">
                                      <p:cBhvr>
                                        <p:cTn id="31" dur="500"/>
                                        <p:tgtEl>
                                          <p:spTgt spid="16"/>
                                        </p:tgtEl>
                                      </p:cBhvr>
                                    </p:animEffect>
                                  </p:childTnLst>
                                </p:cTn>
                              </p:par>
                              <p:par>
                                <p:cTn id="32" presetID="3" presetClass="entr" presetSubtype="10" fill="hold" grpId="0" nodeType="withEffect">
                                  <p:stCondLst>
                                    <p:cond delay="0"/>
                                  </p:stCondLst>
                                  <p:childTnLst>
                                    <p:set>
                                      <p:cBhvr>
                                        <p:cTn id="33" dur="1" fill="hold">
                                          <p:stCondLst>
                                            <p:cond delay="0"/>
                                          </p:stCondLst>
                                        </p:cTn>
                                        <p:tgtEl>
                                          <p:spTgt spid="17"/>
                                        </p:tgtEl>
                                        <p:attrNameLst>
                                          <p:attrName>style.visibility</p:attrName>
                                        </p:attrNameLst>
                                      </p:cBhvr>
                                      <p:to>
                                        <p:strVal val="visible"/>
                                      </p:to>
                                    </p:set>
                                    <p:animEffect transition="in" filter="blinds(horizontal)">
                                      <p:cBhvr>
                                        <p:cTn id="34" dur="500"/>
                                        <p:tgtEl>
                                          <p:spTgt spid="17"/>
                                        </p:tgtEl>
                                      </p:cBhvr>
                                    </p:animEffect>
                                  </p:childTnLst>
                                </p:cTn>
                              </p:par>
                            </p:childTnLst>
                          </p:cTn>
                        </p:par>
                      </p:childTnLst>
                    </p:cTn>
                  </p:par>
                  <p:par>
                    <p:cTn id="35" fill="hold">
                      <p:stCondLst>
                        <p:cond delay="indefinite"/>
                      </p:stCondLst>
                      <p:childTnLst>
                        <p:par>
                          <p:cTn id="36" fill="hold">
                            <p:stCondLst>
                              <p:cond delay="0"/>
                            </p:stCondLst>
                            <p:childTnLst>
                              <p:par>
                                <p:cTn id="37" presetID="3" presetClass="entr" presetSubtype="10" fill="hold" grpId="0" nodeType="clickEffect">
                                  <p:stCondLst>
                                    <p:cond delay="0"/>
                                  </p:stCondLst>
                                  <p:childTnLst>
                                    <p:set>
                                      <p:cBhvr>
                                        <p:cTn id="38" dur="1" fill="hold">
                                          <p:stCondLst>
                                            <p:cond delay="0"/>
                                          </p:stCondLst>
                                        </p:cTn>
                                        <p:tgtEl>
                                          <p:spTgt spid="4"/>
                                        </p:tgtEl>
                                        <p:attrNameLst>
                                          <p:attrName>style.visibility</p:attrName>
                                        </p:attrNameLst>
                                      </p:cBhvr>
                                      <p:to>
                                        <p:strVal val="visible"/>
                                      </p:to>
                                    </p:set>
                                    <p:animEffect transition="in" filter="blinds(horizontal)">
                                      <p:cBhvr>
                                        <p:cTn id="39" dur="500"/>
                                        <p:tgtEl>
                                          <p:spTgt spid="4"/>
                                        </p:tgtEl>
                                      </p:cBhvr>
                                    </p:animEffect>
                                  </p:childTnLst>
                                </p:cTn>
                              </p:par>
                              <p:par>
                                <p:cTn id="40" presetID="3" presetClass="entr" presetSubtype="10" fill="hold" grpId="0" nodeType="withEffect">
                                  <p:stCondLst>
                                    <p:cond delay="0"/>
                                  </p:stCondLst>
                                  <p:childTnLst>
                                    <p:set>
                                      <p:cBhvr>
                                        <p:cTn id="41" dur="1" fill="hold">
                                          <p:stCondLst>
                                            <p:cond delay="0"/>
                                          </p:stCondLst>
                                        </p:cTn>
                                        <p:tgtEl>
                                          <p:spTgt spid="5"/>
                                        </p:tgtEl>
                                        <p:attrNameLst>
                                          <p:attrName>style.visibility</p:attrName>
                                        </p:attrNameLst>
                                      </p:cBhvr>
                                      <p:to>
                                        <p:strVal val="visible"/>
                                      </p:to>
                                    </p:set>
                                    <p:animEffect transition="in" filter="blinds(horizontal)">
                                      <p:cBhvr>
                                        <p:cTn id="42" dur="500"/>
                                        <p:tgtEl>
                                          <p:spTgt spid="5"/>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10"/>
                                        </p:tgtEl>
                                        <p:attrNameLst>
                                          <p:attrName>style.visibility</p:attrName>
                                        </p:attrNameLst>
                                      </p:cBhvr>
                                      <p:to>
                                        <p:strVal val="visible"/>
                                      </p:to>
                                    </p:set>
                                    <p:animEffect transition="in" filter="blinds(horizontal)">
                                      <p:cBhvr>
                                        <p:cTn id="47" dur="500"/>
                                        <p:tgtEl>
                                          <p:spTgt spid="10"/>
                                        </p:tgtEl>
                                      </p:cBhvr>
                                    </p:animEffect>
                                  </p:childTnLst>
                                </p:cTn>
                              </p:par>
                              <p:par>
                                <p:cTn id="48" presetID="3" presetClass="entr" presetSubtype="10" fill="hold" grpId="0" nodeType="withEffect">
                                  <p:stCondLst>
                                    <p:cond delay="0"/>
                                  </p:stCondLst>
                                  <p:childTnLst>
                                    <p:set>
                                      <p:cBhvr>
                                        <p:cTn id="49" dur="1" fill="hold">
                                          <p:stCondLst>
                                            <p:cond delay="0"/>
                                          </p:stCondLst>
                                        </p:cTn>
                                        <p:tgtEl>
                                          <p:spTgt spid="11"/>
                                        </p:tgtEl>
                                        <p:attrNameLst>
                                          <p:attrName>style.visibility</p:attrName>
                                        </p:attrNameLst>
                                      </p:cBhvr>
                                      <p:to>
                                        <p:strVal val="visible"/>
                                      </p:to>
                                    </p:set>
                                    <p:animEffect transition="in" filter="blinds(horizontal)">
                                      <p:cBhvr>
                                        <p:cTn id="50" dur="500"/>
                                        <p:tgtEl>
                                          <p:spTgt spid="11"/>
                                        </p:tgtEl>
                                      </p:cBhvr>
                                    </p:animEffect>
                                  </p:childTnLst>
                                </p:cTn>
                              </p:par>
                            </p:childTnLst>
                          </p:cTn>
                        </p:par>
                      </p:childTnLst>
                    </p:cTn>
                  </p:par>
                  <p:par>
                    <p:cTn id="51" fill="hold">
                      <p:stCondLst>
                        <p:cond delay="indefinite"/>
                      </p:stCondLst>
                      <p:childTnLst>
                        <p:par>
                          <p:cTn id="52" fill="hold">
                            <p:stCondLst>
                              <p:cond delay="0"/>
                            </p:stCondLst>
                            <p:childTnLst>
                              <p:par>
                                <p:cTn id="53" presetID="3" presetClass="entr" presetSubtype="10" fill="hold" grpId="0" nodeType="clickEffect">
                                  <p:stCondLst>
                                    <p:cond delay="0"/>
                                  </p:stCondLst>
                                  <p:childTnLst>
                                    <p:set>
                                      <p:cBhvr>
                                        <p:cTn id="54" dur="1" fill="hold">
                                          <p:stCondLst>
                                            <p:cond delay="0"/>
                                          </p:stCondLst>
                                        </p:cTn>
                                        <p:tgtEl>
                                          <p:spTgt spid="18"/>
                                        </p:tgtEl>
                                        <p:attrNameLst>
                                          <p:attrName>style.visibility</p:attrName>
                                        </p:attrNameLst>
                                      </p:cBhvr>
                                      <p:to>
                                        <p:strVal val="visible"/>
                                      </p:to>
                                    </p:set>
                                    <p:animEffect transition="in" filter="blinds(horizontal)">
                                      <p:cBhvr>
                                        <p:cTn id="55" dur="500"/>
                                        <p:tgtEl>
                                          <p:spTgt spid="18"/>
                                        </p:tgtEl>
                                      </p:cBhvr>
                                    </p:animEffect>
                                  </p:childTnLst>
                                </p:cTn>
                              </p:par>
                              <p:par>
                                <p:cTn id="56" presetID="3" presetClass="entr" presetSubtype="10" fill="hold" grpId="0" nodeType="withEffect">
                                  <p:stCondLst>
                                    <p:cond delay="0"/>
                                  </p:stCondLst>
                                  <p:childTnLst>
                                    <p:set>
                                      <p:cBhvr>
                                        <p:cTn id="57" dur="1" fill="hold">
                                          <p:stCondLst>
                                            <p:cond delay="0"/>
                                          </p:stCondLst>
                                        </p:cTn>
                                        <p:tgtEl>
                                          <p:spTgt spid="19"/>
                                        </p:tgtEl>
                                        <p:attrNameLst>
                                          <p:attrName>style.visibility</p:attrName>
                                        </p:attrNameLst>
                                      </p:cBhvr>
                                      <p:to>
                                        <p:strVal val="visible"/>
                                      </p:to>
                                    </p:set>
                                    <p:animEffect transition="in" filter="blinds(horizontal)">
                                      <p:cBhvr>
                                        <p:cTn id="58" dur="500"/>
                                        <p:tgtEl>
                                          <p:spTgt spid="19"/>
                                        </p:tgtEl>
                                      </p:cBhvr>
                                    </p:animEffect>
                                  </p:childTnLst>
                                </p:cTn>
                              </p:par>
                            </p:childTnLst>
                          </p:cTn>
                        </p:par>
                      </p:childTnLst>
                    </p:cTn>
                  </p:par>
                  <p:par>
                    <p:cTn id="59" fill="hold">
                      <p:stCondLst>
                        <p:cond delay="indefinite"/>
                      </p:stCondLst>
                      <p:childTnLst>
                        <p:par>
                          <p:cTn id="60" fill="hold">
                            <p:stCondLst>
                              <p:cond delay="0"/>
                            </p:stCondLst>
                            <p:childTnLst>
                              <p:par>
                                <p:cTn id="61" presetID="3" presetClass="entr" presetSubtype="10" fill="hold" grpId="0" nodeType="clickEffect">
                                  <p:stCondLst>
                                    <p:cond delay="0"/>
                                  </p:stCondLst>
                                  <p:childTnLst>
                                    <p:set>
                                      <p:cBhvr>
                                        <p:cTn id="62" dur="1" fill="hold">
                                          <p:stCondLst>
                                            <p:cond delay="0"/>
                                          </p:stCondLst>
                                        </p:cTn>
                                        <p:tgtEl>
                                          <p:spTgt spid="20"/>
                                        </p:tgtEl>
                                        <p:attrNameLst>
                                          <p:attrName>style.visibility</p:attrName>
                                        </p:attrNameLst>
                                      </p:cBhvr>
                                      <p:to>
                                        <p:strVal val="visible"/>
                                      </p:to>
                                    </p:set>
                                    <p:animEffect transition="in" filter="blinds(horizontal)">
                                      <p:cBhvr>
                                        <p:cTn id="63" dur="500"/>
                                        <p:tgtEl>
                                          <p:spTgt spid="20"/>
                                        </p:tgtEl>
                                      </p:cBhvr>
                                    </p:animEffect>
                                  </p:childTnLst>
                                </p:cTn>
                              </p:par>
                              <p:par>
                                <p:cTn id="64" presetID="3" presetClass="entr" presetSubtype="10" fill="hold" grpId="0" nodeType="withEffect">
                                  <p:stCondLst>
                                    <p:cond delay="0"/>
                                  </p:stCondLst>
                                  <p:childTnLst>
                                    <p:set>
                                      <p:cBhvr>
                                        <p:cTn id="65" dur="1" fill="hold">
                                          <p:stCondLst>
                                            <p:cond delay="0"/>
                                          </p:stCondLst>
                                        </p:cTn>
                                        <p:tgtEl>
                                          <p:spTgt spid="21"/>
                                        </p:tgtEl>
                                        <p:attrNameLst>
                                          <p:attrName>style.visibility</p:attrName>
                                        </p:attrNameLst>
                                      </p:cBhvr>
                                      <p:to>
                                        <p:strVal val="visible"/>
                                      </p:to>
                                    </p:set>
                                    <p:animEffect transition="in" filter="blinds(horizontal)">
                                      <p:cBhvr>
                                        <p:cTn id="66" dur="500"/>
                                        <p:tgtEl>
                                          <p:spTgt spid="21"/>
                                        </p:tgtEl>
                                      </p:cBhvr>
                                    </p:animEffect>
                                  </p:childTnLst>
                                </p:cTn>
                              </p:par>
                            </p:childTnLst>
                          </p:cTn>
                        </p:par>
                      </p:childTnLst>
                    </p:cTn>
                  </p:par>
                  <p:par>
                    <p:cTn id="67" fill="hold">
                      <p:stCondLst>
                        <p:cond delay="indefinite"/>
                      </p:stCondLst>
                      <p:childTnLst>
                        <p:par>
                          <p:cTn id="68" fill="hold">
                            <p:stCondLst>
                              <p:cond delay="0"/>
                            </p:stCondLst>
                            <p:childTnLst>
                              <p:par>
                                <p:cTn id="69" presetID="3" presetClass="entr" presetSubtype="10" fill="hold" grpId="1" nodeType="clickEffect">
                                  <p:stCondLst>
                                    <p:cond delay="0"/>
                                  </p:stCondLst>
                                  <p:childTnLst>
                                    <p:set>
                                      <p:cBhvr>
                                        <p:cTn id="70" dur="1" fill="hold">
                                          <p:stCondLst>
                                            <p:cond delay="0"/>
                                          </p:stCondLst>
                                        </p:cTn>
                                        <p:tgtEl>
                                          <p:spTgt spid="5"/>
                                        </p:tgtEl>
                                        <p:attrNameLst>
                                          <p:attrName>style.visibility</p:attrName>
                                        </p:attrNameLst>
                                      </p:cBhvr>
                                      <p:to>
                                        <p:strVal val="visible"/>
                                      </p:to>
                                    </p:set>
                                    <p:animEffect transition="in" filter="blinds(horizontal)">
                                      <p:cBhvr>
                                        <p:cTn id="71" dur="500"/>
                                        <p:tgtEl>
                                          <p:spTgt spid="5"/>
                                        </p:tgtEl>
                                      </p:cBhvr>
                                    </p:animEffect>
                                  </p:childTnLst>
                                </p:cTn>
                              </p:par>
                              <p:par>
                                <p:cTn id="72" presetID="3" presetClass="entr" presetSubtype="10" fill="hold" grpId="1" nodeType="withEffect">
                                  <p:stCondLst>
                                    <p:cond delay="0"/>
                                  </p:stCondLst>
                                  <p:childTnLst>
                                    <p:set>
                                      <p:cBhvr>
                                        <p:cTn id="73" dur="1" fill="hold">
                                          <p:stCondLst>
                                            <p:cond delay="0"/>
                                          </p:stCondLst>
                                        </p:cTn>
                                        <p:tgtEl>
                                          <p:spTgt spid="4"/>
                                        </p:tgtEl>
                                        <p:attrNameLst>
                                          <p:attrName>style.visibility</p:attrName>
                                        </p:attrNameLst>
                                      </p:cBhvr>
                                      <p:to>
                                        <p:strVal val="visible"/>
                                      </p:to>
                                    </p:set>
                                    <p:animEffect transition="in" filter="blinds(horizontal)">
                                      <p:cBhvr>
                                        <p:cTn id="74" dur="500"/>
                                        <p:tgtEl>
                                          <p:spTgt spid="4"/>
                                        </p:tgtEl>
                                      </p:cBhvr>
                                    </p:animEffect>
                                  </p:childTnLst>
                                </p:cTn>
                              </p:par>
                              <p:par>
                                <p:cTn id="75" presetID="3" presetClass="entr" presetSubtype="10" fill="hold" grpId="1" nodeType="withEffect">
                                  <p:stCondLst>
                                    <p:cond delay="0"/>
                                  </p:stCondLst>
                                  <p:childTnLst>
                                    <p:set>
                                      <p:cBhvr>
                                        <p:cTn id="76" dur="1" fill="hold">
                                          <p:stCondLst>
                                            <p:cond delay="0"/>
                                          </p:stCondLst>
                                        </p:cTn>
                                        <p:tgtEl>
                                          <p:spTgt spid="10"/>
                                        </p:tgtEl>
                                        <p:attrNameLst>
                                          <p:attrName>style.visibility</p:attrName>
                                        </p:attrNameLst>
                                      </p:cBhvr>
                                      <p:to>
                                        <p:strVal val="visible"/>
                                      </p:to>
                                    </p:set>
                                    <p:animEffect transition="in" filter="blinds(horizontal)">
                                      <p:cBhvr>
                                        <p:cTn id="77" dur="500"/>
                                        <p:tgtEl>
                                          <p:spTgt spid="10"/>
                                        </p:tgtEl>
                                      </p:cBhvr>
                                    </p:animEffect>
                                  </p:childTnLst>
                                </p:cTn>
                              </p:par>
                              <p:par>
                                <p:cTn id="78" presetID="3" presetClass="entr" presetSubtype="10" fill="hold" grpId="1" nodeType="withEffect">
                                  <p:stCondLst>
                                    <p:cond delay="0"/>
                                  </p:stCondLst>
                                  <p:childTnLst>
                                    <p:set>
                                      <p:cBhvr>
                                        <p:cTn id="79" dur="1" fill="hold">
                                          <p:stCondLst>
                                            <p:cond delay="0"/>
                                          </p:stCondLst>
                                        </p:cTn>
                                        <p:tgtEl>
                                          <p:spTgt spid="11"/>
                                        </p:tgtEl>
                                        <p:attrNameLst>
                                          <p:attrName>style.visibility</p:attrName>
                                        </p:attrNameLst>
                                      </p:cBhvr>
                                      <p:to>
                                        <p:strVal val="visible"/>
                                      </p:to>
                                    </p:set>
                                    <p:animEffect transition="in" filter="blinds(horizontal)">
                                      <p:cBhvr>
                                        <p:cTn id="80" dur="500"/>
                                        <p:tgtEl>
                                          <p:spTgt spid="11"/>
                                        </p:tgtEl>
                                      </p:cBhvr>
                                    </p:animEffect>
                                  </p:childTnLst>
                                </p:cTn>
                              </p:par>
                              <p:par>
                                <p:cTn id="81" presetID="3" presetClass="entr" presetSubtype="10" fill="hold" grpId="1" nodeType="withEffect">
                                  <p:stCondLst>
                                    <p:cond delay="0"/>
                                  </p:stCondLst>
                                  <p:childTnLst>
                                    <p:set>
                                      <p:cBhvr>
                                        <p:cTn id="82" dur="1" fill="hold">
                                          <p:stCondLst>
                                            <p:cond delay="0"/>
                                          </p:stCondLst>
                                        </p:cTn>
                                        <p:tgtEl>
                                          <p:spTgt spid="19"/>
                                        </p:tgtEl>
                                        <p:attrNameLst>
                                          <p:attrName>style.visibility</p:attrName>
                                        </p:attrNameLst>
                                      </p:cBhvr>
                                      <p:to>
                                        <p:strVal val="visible"/>
                                      </p:to>
                                    </p:set>
                                    <p:animEffect transition="in" filter="blinds(horizontal)">
                                      <p:cBhvr>
                                        <p:cTn id="83" dur="500"/>
                                        <p:tgtEl>
                                          <p:spTgt spid="19"/>
                                        </p:tgtEl>
                                      </p:cBhvr>
                                    </p:animEffect>
                                  </p:childTnLst>
                                </p:cTn>
                              </p:par>
                              <p:par>
                                <p:cTn id="84" presetID="3" presetClass="entr" presetSubtype="10" fill="hold" grpId="1" nodeType="withEffect">
                                  <p:stCondLst>
                                    <p:cond delay="0"/>
                                  </p:stCondLst>
                                  <p:childTnLst>
                                    <p:set>
                                      <p:cBhvr>
                                        <p:cTn id="85" dur="1" fill="hold">
                                          <p:stCondLst>
                                            <p:cond delay="0"/>
                                          </p:stCondLst>
                                        </p:cTn>
                                        <p:tgtEl>
                                          <p:spTgt spid="18"/>
                                        </p:tgtEl>
                                        <p:attrNameLst>
                                          <p:attrName>style.visibility</p:attrName>
                                        </p:attrNameLst>
                                      </p:cBhvr>
                                      <p:to>
                                        <p:strVal val="visible"/>
                                      </p:to>
                                    </p:set>
                                    <p:animEffect transition="in" filter="blinds(horizontal)">
                                      <p:cBhvr>
                                        <p:cTn id="86" dur="500"/>
                                        <p:tgtEl>
                                          <p:spTgt spid="18"/>
                                        </p:tgtEl>
                                      </p:cBhvr>
                                    </p:animEffect>
                                  </p:childTnLst>
                                </p:cTn>
                              </p:par>
                              <p:par>
                                <p:cTn id="87" presetID="3" presetClass="entr" presetSubtype="10" fill="hold" grpId="1" nodeType="withEffect">
                                  <p:stCondLst>
                                    <p:cond delay="0"/>
                                  </p:stCondLst>
                                  <p:childTnLst>
                                    <p:set>
                                      <p:cBhvr>
                                        <p:cTn id="88" dur="1" fill="hold">
                                          <p:stCondLst>
                                            <p:cond delay="0"/>
                                          </p:stCondLst>
                                        </p:cTn>
                                        <p:tgtEl>
                                          <p:spTgt spid="20"/>
                                        </p:tgtEl>
                                        <p:attrNameLst>
                                          <p:attrName>style.visibility</p:attrName>
                                        </p:attrNameLst>
                                      </p:cBhvr>
                                      <p:to>
                                        <p:strVal val="visible"/>
                                      </p:to>
                                    </p:set>
                                    <p:animEffect transition="in" filter="blinds(horizontal)">
                                      <p:cBhvr>
                                        <p:cTn id="89" dur="500"/>
                                        <p:tgtEl>
                                          <p:spTgt spid="20"/>
                                        </p:tgtEl>
                                      </p:cBhvr>
                                    </p:animEffect>
                                  </p:childTnLst>
                                </p:cTn>
                              </p:par>
                              <p:par>
                                <p:cTn id="90" presetID="3" presetClass="entr" presetSubtype="10" fill="hold" grpId="1" nodeType="withEffect">
                                  <p:stCondLst>
                                    <p:cond delay="0"/>
                                  </p:stCondLst>
                                  <p:childTnLst>
                                    <p:set>
                                      <p:cBhvr>
                                        <p:cTn id="91" dur="1" fill="hold">
                                          <p:stCondLst>
                                            <p:cond delay="0"/>
                                          </p:stCondLst>
                                        </p:cTn>
                                        <p:tgtEl>
                                          <p:spTgt spid="21"/>
                                        </p:tgtEl>
                                        <p:attrNameLst>
                                          <p:attrName>style.visibility</p:attrName>
                                        </p:attrNameLst>
                                      </p:cBhvr>
                                      <p:to>
                                        <p:strVal val="visible"/>
                                      </p:to>
                                    </p:set>
                                    <p:animEffect transition="in" filter="blinds(horizontal)">
                                      <p:cBhvr>
                                        <p:cTn id="92"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12" grpId="0" animBg="1"/>
      <p:bldP spid="13" grpId="0" animBg="1"/>
      <p:bldP spid="14" grpId="0" animBg="1"/>
      <p:bldP spid="15" grpId="0" animBg="1"/>
      <p:bldP spid="16" grpId="0" animBg="1"/>
      <p:bldP spid="17" grpId="0" animBg="1"/>
      <p:bldP spid="4" grpId="0" animBg="1"/>
      <p:bldP spid="4" grpId="1" animBg="1"/>
      <p:bldP spid="5" grpId="0" animBg="1"/>
      <p:bldP spid="5" grpId="1" animBg="1"/>
      <p:bldP spid="10" grpId="0" animBg="1"/>
      <p:bldP spid="10" grpId="1" animBg="1"/>
      <p:bldP spid="11" grpId="0" animBg="1"/>
      <p:bldP spid="11" grpId="1" animBg="1"/>
      <p:bldP spid="18" grpId="0" animBg="1"/>
      <p:bldP spid="18" grpId="1" animBg="1"/>
      <p:bldP spid="19" grpId="0" animBg="1"/>
      <p:bldP spid="19" grpId="1" animBg="1"/>
      <p:bldP spid="20" grpId="0" animBg="1"/>
      <p:bldP spid="20" grpId="1" animBg="1"/>
      <p:bldP spid="21" grpId="0" animBg="1"/>
      <p:bldP spid="21" grpId="1"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p:cNvCxnSpPr/>
          <p:nvPr/>
        </p:nvCxnSpPr>
        <p:spPr>
          <a:xfrm>
            <a:off x="-8308" y="1209922"/>
            <a:ext cx="8300052" cy="0"/>
          </a:xfrm>
          <a:prstGeom prst="line">
            <a:avLst/>
          </a:prstGeom>
          <a:ln w="38100">
            <a:solidFill>
              <a:srgbClr val="DFA267"/>
            </a:solidFill>
          </a:ln>
        </p:spPr>
        <p:style>
          <a:lnRef idx="1">
            <a:schemeClr val="accent1"/>
          </a:lnRef>
          <a:fillRef idx="0">
            <a:schemeClr val="accent1"/>
          </a:fillRef>
          <a:effectRef idx="0">
            <a:schemeClr val="accent1"/>
          </a:effectRef>
          <a:fontRef idx="minor">
            <a:schemeClr val="tx1"/>
          </a:fontRef>
        </p:style>
      </p:cxnSp>
      <p:pic>
        <p:nvPicPr>
          <p:cNvPr id="6" name="Picture 5" descr="A close up of a logo&#10;&#10;Description automatically generated"/>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659519" y="469890"/>
            <a:ext cx="933598" cy="1398963"/>
          </a:xfrm>
          <a:prstGeom prst="rect">
            <a:avLst/>
          </a:prstGeom>
        </p:spPr>
      </p:pic>
      <p:sp>
        <p:nvSpPr>
          <p:cNvPr id="7" name="Rectangle 6"/>
          <p:cNvSpPr/>
          <p:nvPr/>
        </p:nvSpPr>
        <p:spPr>
          <a:xfrm>
            <a:off x="393111" y="707706"/>
            <a:ext cx="7999758" cy="461665"/>
          </a:xfrm>
          <a:prstGeom prst="rect">
            <a:avLst/>
          </a:prstGeom>
        </p:spPr>
        <p:txBody>
          <a:bodyPr wrap="square">
            <a:spAutoFit/>
          </a:bodyPr>
          <a:lstStyle/>
          <a:p>
            <a:r>
              <a:rPr lang="en-IN" sz="2400" b="1" dirty="0">
                <a:solidFill>
                  <a:schemeClr val="accent2">
                    <a:lumMod val="75000"/>
                  </a:schemeClr>
                </a:solidFill>
              </a:rPr>
              <a:t>Research Design: Important Concepts</a:t>
            </a:r>
          </a:p>
        </p:txBody>
      </p:sp>
      <p:sp>
        <p:nvSpPr>
          <p:cNvPr id="9" name="Rectangle 8"/>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Research Methodology</a:t>
            </a:r>
          </a:p>
        </p:txBody>
      </p:sp>
      <p:sp>
        <p:nvSpPr>
          <p:cNvPr id="2" name="Oval 1">
            <a:extLst>
              <a:ext uri="{FF2B5EF4-FFF2-40B4-BE49-F238E27FC236}">
                <a16:creationId xmlns:a16="http://schemas.microsoft.com/office/drawing/2014/main" id="{35F6E381-992E-1C42-9885-1C0D8AB4FA42}"/>
              </a:ext>
            </a:extLst>
          </p:cNvPr>
          <p:cNvSpPr/>
          <p:nvPr/>
        </p:nvSpPr>
        <p:spPr>
          <a:xfrm>
            <a:off x="393111" y="1730770"/>
            <a:ext cx="1029289" cy="861269"/>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9</a:t>
            </a:r>
          </a:p>
        </p:txBody>
      </p:sp>
      <p:sp>
        <p:nvSpPr>
          <p:cNvPr id="3" name="Pentagon 2">
            <a:extLst>
              <a:ext uri="{FF2B5EF4-FFF2-40B4-BE49-F238E27FC236}">
                <a16:creationId xmlns:a16="http://schemas.microsoft.com/office/drawing/2014/main" id="{6DCD0E63-7803-5841-8EAD-427A689BE161}"/>
              </a:ext>
            </a:extLst>
          </p:cNvPr>
          <p:cNvSpPr/>
          <p:nvPr/>
        </p:nvSpPr>
        <p:spPr>
          <a:xfrm>
            <a:off x="1032933" y="1727200"/>
            <a:ext cx="4741333" cy="861269"/>
          </a:xfrm>
          <a:prstGeom prst="homePlat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400" b="1" dirty="0"/>
              <a:t>Experiment </a:t>
            </a:r>
            <a:endParaRPr lang="en-IN" sz="2400" dirty="0"/>
          </a:p>
        </p:txBody>
      </p:sp>
      <p:sp>
        <p:nvSpPr>
          <p:cNvPr id="14" name="Oval 13">
            <a:extLst>
              <a:ext uri="{FF2B5EF4-FFF2-40B4-BE49-F238E27FC236}">
                <a16:creationId xmlns:a16="http://schemas.microsoft.com/office/drawing/2014/main" id="{72178555-8F4C-DA49-A12B-B6613B54BDC0}"/>
              </a:ext>
            </a:extLst>
          </p:cNvPr>
          <p:cNvSpPr/>
          <p:nvPr/>
        </p:nvSpPr>
        <p:spPr>
          <a:xfrm>
            <a:off x="393111" y="4269530"/>
            <a:ext cx="1029289" cy="86126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10</a:t>
            </a:r>
          </a:p>
        </p:txBody>
      </p:sp>
      <p:sp>
        <p:nvSpPr>
          <p:cNvPr id="15" name="Pentagon 14">
            <a:extLst>
              <a:ext uri="{FF2B5EF4-FFF2-40B4-BE49-F238E27FC236}">
                <a16:creationId xmlns:a16="http://schemas.microsoft.com/office/drawing/2014/main" id="{01CDD722-5BC6-384A-A4F0-206C4C77DA24}"/>
              </a:ext>
            </a:extLst>
          </p:cNvPr>
          <p:cNvSpPr/>
          <p:nvPr/>
        </p:nvSpPr>
        <p:spPr>
          <a:xfrm>
            <a:off x="1032933" y="4269530"/>
            <a:ext cx="4741333" cy="861269"/>
          </a:xfrm>
          <a:prstGeom prst="homePlat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400" b="1" dirty="0"/>
              <a:t>Experimental unit(s) </a:t>
            </a:r>
            <a:endParaRPr lang="en-IN" sz="2400" dirty="0"/>
          </a:p>
        </p:txBody>
      </p:sp>
    </p:spTree>
    <p:extLst>
      <p:ext uri="{BB962C8B-B14F-4D97-AF65-F5344CB8AC3E}">
        <p14:creationId xmlns:p14="http://schemas.microsoft.com/office/powerpoint/2010/main" val="2929394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blinds(horizontal)">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blinds(horizontal)">
                                      <p:cBhvr>
                                        <p:cTn id="15" dur="500"/>
                                        <p:tgtEl>
                                          <p:spTgt spid="14"/>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blinds(horizontal)">
                                      <p:cBhvr>
                                        <p:cTn id="18"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14" grpId="0" animBg="1"/>
      <p:bldP spid="15"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p:cNvCxnSpPr/>
          <p:nvPr/>
        </p:nvCxnSpPr>
        <p:spPr>
          <a:xfrm>
            <a:off x="-8308" y="1209922"/>
            <a:ext cx="8300052" cy="0"/>
          </a:xfrm>
          <a:prstGeom prst="line">
            <a:avLst/>
          </a:prstGeom>
          <a:ln w="38100">
            <a:solidFill>
              <a:srgbClr val="DFA267"/>
            </a:solidFill>
          </a:ln>
        </p:spPr>
        <p:style>
          <a:lnRef idx="1">
            <a:schemeClr val="accent1"/>
          </a:lnRef>
          <a:fillRef idx="0">
            <a:schemeClr val="accent1"/>
          </a:fillRef>
          <a:effectRef idx="0">
            <a:schemeClr val="accent1"/>
          </a:effectRef>
          <a:fontRef idx="minor">
            <a:schemeClr val="tx1"/>
          </a:fontRef>
        </p:style>
      </p:cxnSp>
      <p:pic>
        <p:nvPicPr>
          <p:cNvPr id="6" name="Picture 5" descr="A close up of a logo&#10;&#10;Description automatically generated"/>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659519" y="469890"/>
            <a:ext cx="933598" cy="1398963"/>
          </a:xfrm>
          <a:prstGeom prst="rect">
            <a:avLst/>
          </a:prstGeom>
        </p:spPr>
      </p:pic>
      <p:sp>
        <p:nvSpPr>
          <p:cNvPr id="7" name="Rectangle 6"/>
          <p:cNvSpPr/>
          <p:nvPr/>
        </p:nvSpPr>
        <p:spPr>
          <a:xfrm>
            <a:off x="393111" y="707706"/>
            <a:ext cx="7999758" cy="461665"/>
          </a:xfrm>
          <a:prstGeom prst="rect">
            <a:avLst/>
          </a:prstGeom>
        </p:spPr>
        <p:txBody>
          <a:bodyPr wrap="square">
            <a:spAutoFit/>
          </a:bodyPr>
          <a:lstStyle/>
          <a:p>
            <a:r>
              <a:rPr lang="en-IN" sz="2400" b="1" dirty="0">
                <a:solidFill>
                  <a:schemeClr val="accent2">
                    <a:lumMod val="75000"/>
                  </a:schemeClr>
                </a:solidFill>
              </a:rPr>
              <a:t>1. Dependent and independent variables</a:t>
            </a:r>
          </a:p>
        </p:txBody>
      </p:sp>
      <p:sp>
        <p:nvSpPr>
          <p:cNvPr id="9" name="Rectangle 8"/>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Research Methodology</a:t>
            </a:r>
          </a:p>
        </p:txBody>
      </p:sp>
      <p:sp>
        <p:nvSpPr>
          <p:cNvPr id="3" name="Notched Right Arrow 2">
            <a:extLst>
              <a:ext uri="{FF2B5EF4-FFF2-40B4-BE49-F238E27FC236}">
                <a16:creationId xmlns:a16="http://schemas.microsoft.com/office/drawing/2014/main" id="{7468FFA2-991F-9D43-8012-E63A8FBC0857}"/>
              </a:ext>
            </a:extLst>
          </p:cNvPr>
          <p:cNvSpPr/>
          <p:nvPr/>
        </p:nvSpPr>
        <p:spPr>
          <a:xfrm>
            <a:off x="1994103" y="1225557"/>
            <a:ext cx="7160028" cy="1723055"/>
          </a:xfrm>
          <a:prstGeom prst="notchedRightArrow">
            <a:avLst/>
          </a:prstGeom>
          <a:solidFill>
            <a:srgbClr val="FF7E7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IN" b="1" dirty="0">
                <a:solidFill>
                  <a:srgbClr val="0000FF"/>
                </a:solidFill>
                <a:latin typeface="Arial" panose="020B0604020202020204" pitchFamily="34" charset="0"/>
              </a:rPr>
              <a:t>Variable:</a:t>
            </a:r>
            <a:r>
              <a:rPr lang="en-IN" b="1" dirty="0">
                <a:solidFill>
                  <a:srgbClr val="000000"/>
                </a:solidFill>
                <a:latin typeface="Arial" panose="020B0604020202020204" pitchFamily="34" charset="0"/>
              </a:rPr>
              <a:t> A concept which can take on different quantitative values. </a:t>
            </a:r>
            <a:endParaRPr lang="en-IN" b="1" dirty="0"/>
          </a:p>
          <a:p>
            <a:pPr algn="just"/>
            <a:r>
              <a:rPr lang="en-IN" b="1" dirty="0" err="1">
                <a:solidFill>
                  <a:srgbClr val="000000"/>
                </a:solidFill>
                <a:latin typeface="Arial" panose="020B0604020202020204" pitchFamily="34" charset="0"/>
              </a:rPr>
              <a:t>Eg</a:t>
            </a:r>
            <a:r>
              <a:rPr lang="en-IN" b="1" dirty="0">
                <a:solidFill>
                  <a:srgbClr val="000000"/>
                </a:solidFill>
                <a:latin typeface="Arial" panose="020B0604020202020204" pitchFamily="34" charset="0"/>
              </a:rPr>
              <a:t>, concepts like weight, height, income, etc.</a:t>
            </a:r>
          </a:p>
        </p:txBody>
      </p:sp>
      <p:sp>
        <p:nvSpPr>
          <p:cNvPr id="10" name="Notched Right Arrow 9">
            <a:extLst>
              <a:ext uri="{FF2B5EF4-FFF2-40B4-BE49-F238E27FC236}">
                <a16:creationId xmlns:a16="http://schemas.microsoft.com/office/drawing/2014/main" id="{F2660242-117B-BB4E-8CA0-2F8D0F7AD67A}"/>
              </a:ext>
            </a:extLst>
          </p:cNvPr>
          <p:cNvSpPr/>
          <p:nvPr/>
        </p:nvSpPr>
        <p:spPr>
          <a:xfrm>
            <a:off x="1994103" y="2982605"/>
            <a:ext cx="7160028" cy="1723055"/>
          </a:xfrm>
          <a:prstGeom prst="notchedRightArrow">
            <a:avLst/>
          </a:prstGeom>
          <a:solidFill>
            <a:srgbClr val="FF7E7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IN" b="1" dirty="0">
                <a:solidFill>
                  <a:srgbClr val="0000FF"/>
                </a:solidFill>
                <a:latin typeface="Arial" panose="020B0604020202020204" pitchFamily="34" charset="0"/>
              </a:rPr>
              <a:t>Continuous variables</a:t>
            </a:r>
            <a:r>
              <a:rPr lang="en-IN" b="1" dirty="0">
                <a:solidFill>
                  <a:srgbClr val="000000"/>
                </a:solidFill>
                <a:latin typeface="Arial" panose="020B0604020202020204" pitchFamily="34" charset="0"/>
              </a:rPr>
              <a:t> – phenomena which can take on quantitatively different values even in decimal points. </a:t>
            </a:r>
            <a:endParaRPr lang="en-IN" b="1" dirty="0"/>
          </a:p>
          <a:p>
            <a:pPr algn="just"/>
            <a:r>
              <a:rPr lang="en-IN" b="1" dirty="0" err="1">
                <a:solidFill>
                  <a:srgbClr val="000000"/>
                </a:solidFill>
                <a:latin typeface="Arial" panose="020B0604020202020204" pitchFamily="34" charset="0"/>
              </a:rPr>
              <a:t>Eg</a:t>
            </a:r>
            <a:r>
              <a:rPr lang="en-IN" b="1" dirty="0">
                <a:solidFill>
                  <a:srgbClr val="000000"/>
                </a:solidFill>
                <a:latin typeface="Arial" panose="020B0604020202020204" pitchFamily="34" charset="0"/>
              </a:rPr>
              <a:t>, age.</a:t>
            </a:r>
            <a:endParaRPr lang="en-IN" b="1" dirty="0"/>
          </a:p>
        </p:txBody>
      </p:sp>
      <p:sp>
        <p:nvSpPr>
          <p:cNvPr id="11" name="Notched Right Arrow 10">
            <a:extLst>
              <a:ext uri="{FF2B5EF4-FFF2-40B4-BE49-F238E27FC236}">
                <a16:creationId xmlns:a16="http://schemas.microsoft.com/office/drawing/2014/main" id="{D64E1BFB-9902-FE45-A6F2-3BC2D46D202E}"/>
              </a:ext>
            </a:extLst>
          </p:cNvPr>
          <p:cNvSpPr/>
          <p:nvPr/>
        </p:nvSpPr>
        <p:spPr>
          <a:xfrm>
            <a:off x="1994103" y="4739654"/>
            <a:ext cx="7160028" cy="1723055"/>
          </a:xfrm>
          <a:prstGeom prst="notchedRightArrow">
            <a:avLst/>
          </a:prstGeom>
          <a:solidFill>
            <a:srgbClr val="FF7E7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IN" b="1" dirty="0">
                <a:solidFill>
                  <a:srgbClr val="0000FF"/>
                </a:solidFill>
                <a:latin typeface="Arial" panose="020B0604020202020204" pitchFamily="34" charset="0"/>
              </a:rPr>
              <a:t>Discontinuous or Discrete variables</a:t>
            </a:r>
            <a:r>
              <a:rPr lang="en-IN" b="1" dirty="0">
                <a:solidFill>
                  <a:srgbClr val="000000"/>
                </a:solidFill>
                <a:latin typeface="Arial" panose="020B0604020202020204" pitchFamily="34" charset="0"/>
              </a:rPr>
              <a:t> – If some variables can only be  expressed in integer values. </a:t>
            </a:r>
            <a:endParaRPr lang="en-IN" b="1" dirty="0"/>
          </a:p>
          <a:p>
            <a:pPr algn="just"/>
            <a:r>
              <a:rPr lang="en-IN" b="1" dirty="0" err="1">
                <a:solidFill>
                  <a:srgbClr val="000000"/>
                </a:solidFill>
                <a:latin typeface="Arial" panose="020B0604020202020204" pitchFamily="34" charset="0"/>
              </a:rPr>
              <a:t>Eg</a:t>
            </a:r>
            <a:r>
              <a:rPr lang="en-IN" b="1" dirty="0">
                <a:solidFill>
                  <a:srgbClr val="000000"/>
                </a:solidFill>
                <a:latin typeface="Arial" panose="020B0604020202020204" pitchFamily="34" charset="0"/>
              </a:rPr>
              <a:t>, no. of  children.</a:t>
            </a:r>
            <a:endParaRPr lang="en-IN" b="1" dirty="0"/>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EAEEF454-2CD9-F68D-1044-8AD7B8723AC7}"/>
                  </a:ext>
                </a:extLst>
              </p14:cNvPr>
              <p14:cNvContentPartPr/>
              <p14:nvPr/>
            </p14:nvContentPartPr>
            <p14:xfrm>
              <a:off x="6000840" y="817920"/>
              <a:ext cx="668160" cy="235080"/>
            </p14:xfrm>
          </p:contentPart>
        </mc:Choice>
        <mc:Fallback xmlns="">
          <p:pic>
            <p:nvPicPr>
              <p:cNvPr id="2" name="Ink 1">
                <a:extLst>
                  <a:ext uri="{FF2B5EF4-FFF2-40B4-BE49-F238E27FC236}">
                    <a16:creationId xmlns:a16="http://schemas.microsoft.com/office/drawing/2014/main" id="{EAEEF454-2CD9-F68D-1044-8AD7B8723AC7}"/>
                  </a:ext>
                </a:extLst>
              </p:cNvPr>
              <p:cNvPicPr/>
              <p:nvPr/>
            </p:nvPicPr>
            <p:blipFill>
              <a:blip r:embed="rId4"/>
              <a:stretch>
                <a:fillRect/>
              </a:stretch>
            </p:blipFill>
            <p:spPr>
              <a:xfrm>
                <a:off x="5991480" y="808560"/>
                <a:ext cx="686880" cy="253800"/>
              </a:xfrm>
              <a:prstGeom prst="rect">
                <a:avLst/>
              </a:prstGeom>
            </p:spPr>
          </p:pic>
        </mc:Fallback>
      </mc:AlternateContent>
    </p:spTree>
    <p:extLst>
      <p:ext uri="{BB962C8B-B14F-4D97-AF65-F5344CB8AC3E}">
        <p14:creationId xmlns:p14="http://schemas.microsoft.com/office/powerpoint/2010/main" val="4109715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blinds(horizontal)">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blinds(horizontal)">
                                      <p:cBhvr>
                                        <p:cTn id="1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0" grpId="0" animBg="1"/>
      <p:bldP spid="11"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p:cNvCxnSpPr/>
          <p:nvPr/>
        </p:nvCxnSpPr>
        <p:spPr>
          <a:xfrm>
            <a:off x="-8308" y="1209922"/>
            <a:ext cx="8300052" cy="0"/>
          </a:xfrm>
          <a:prstGeom prst="line">
            <a:avLst/>
          </a:prstGeom>
          <a:ln w="38100">
            <a:solidFill>
              <a:srgbClr val="DFA267"/>
            </a:solidFill>
          </a:ln>
        </p:spPr>
        <p:style>
          <a:lnRef idx="1">
            <a:schemeClr val="accent1"/>
          </a:lnRef>
          <a:fillRef idx="0">
            <a:schemeClr val="accent1"/>
          </a:fillRef>
          <a:effectRef idx="0">
            <a:schemeClr val="accent1"/>
          </a:effectRef>
          <a:fontRef idx="minor">
            <a:schemeClr val="tx1"/>
          </a:fontRef>
        </p:style>
      </p:cxnSp>
      <p:pic>
        <p:nvPicPr>
          <p:cNvPr id="6" name="Picture 5" descr="A close up of a logo&#10;&#10;Description automatically generated"/>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659519" y="469890"/>
            <a:ext cx="933598" cy="1398963"/>
          </a:xfrm>
          <a:prstGeom prst="rect">
            <a:avLst/>
          </a:prstGeom>
        </p:spPr>
      </p:pic>
      <p:sp>
        <p:nvSpPr>
          <p:cNvPr id="7" name="Rectangle 6"/>
          <p:cNvSpPr/>
          <p:nvPr/>
        </p:nvSpPr>
        <p:spPr>
          <a:xfrm>
            <a:off x="393111" y="707706"/>
            <a:ext cx="7999758" cy="461665"/>
          </a:xfrm>
          <a:prstGeom prst="rect">
            <a:avLst/>
          </a:prstGeom>
        </p:spPr>
        <p:txBody>
          <a:bodyPr wrap="square">
            <a:spAutoFit/>
          </a:bodyPr>
          <a:lstStyle/>
          <a:p>
            <a:r>
              <a:rPr lang="en-IN" sz="2400" b="1" dirty="0">
                <a:solidFill>
                  <a:schemeClr val="accent2">
                    <a:lumMod val="75000"/>
                  </a:schemeClr>
                </a:solidFill>
              </a:rPr>
              <a:t>1. Dependent and independent variables</a:t>
            </a:r>
          </a:p>
        </p:txBody>
      </p:sp>
      <p:sp>
        <p:nvSpPr>
          <p:cNvPr id="9" name="Rectangle 8"/>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Research Methodology</a:t>
            </a:r>
          </a:p>
        </p:txBody>
      </p:sp>
      <p:sp>
        <p:nvSpPr>
          <p:cNvPr id="2" name="Rectangle 1">
            <a:extLst>
              <a:ext uri="{FF2B5EF4-FFF2-40B4-BE49-F238E27FC236}">
                <a16:creationId xmlns:a16="http://schemas.microsoft.com/office/drawing/2014/main" id="{F8CF471D-5E57-6D46-A86C-97198AF537D9}"/>
              </a:ext>
            </a:extLst>
          </p:cNvPr>
          <p:cNvSpPr/>
          <p:nvPr/>
        </p:nvSpPr>
        <p:spPr>
          <a:xfrm>
            <a:off x="741434" y="4714727"/>
            <a:ext cx="7999757" cy="923330"/>
          </a:xfrm>
          <a:prstGeom prst="rect">
            <a:avLst/>
          </a:prstGeom>
        </p:spPr>
        <p:txBody>
          <a:bodyPr wrap="square">
            <a:spAutoFit/>
          </a:bodyPr>
          <a:lstStyle/>
          <a:p>
            <a:pPr algn="just"/>
            <a:endParaRPr lang="en-IN" dirty="0"/>
          </a:p>
          <a:p>
            <a:pPr algn="just"/>
            <a:br>
              <a:rPr lang="en-IN" dirty="0"/>
            </a:br>
            <a:endParaRPr lang="en-IN" dirty="0"/>
          </a:p>
        </p:txBody>
      </p:sp>
      <p:sp>
        <p:nvSpPr>
          <p:cNvPr id="3" name="Notched Right Arrow 2">
            <a:extLst>
              <a:ext uri="{FF2B5EF4-FFF2-40B4-BE49-F238E27FC236}">
                <a16:creationId xmlns:a16="http://schemas.microsoft.com/office/drawing/2014/main" id="{7468FFA2-991F-9D43-8012-E63A8FBC0857}"/>
              </a:ext>
            </a:extLst>
          </p:cNvPr>
          <p:cNvSpPr/>
          <p:nvPr/>
        </p:nvSpPr>
        <p:spPr>
          <a:xfrm>
            <a:off x="216103" y="1292547"/>
            <a:ext cx="7160028" cy="1723055"/>
          </a:xfrm>
          <a:prstGeom prst="notchedRightArrow">
            <a:avLst/>
          </a:prstGeom>
          <a:solidFill>
            <a:srgbClr val="FFFD7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IN" b="1" dirty="0">
                <a:solidFill>
                  <a:srgbClr val="000000"/>
                </a:solidFill>
                <a:latin typeface="Arial" panose="020B0604020202020204" pitchFamily="34" charset="0"/>
              </a:rPr>
              <a:t>If one variable depends upon or is a consequence of the other variable, it is termed as </a:t>
            </a:r>
            <a:r>
              <a:rPr lang="en-IN" b="1" dirty="0">
                <a:solidFill>
                  <a:srgbClr val="C9211E"/>
                </a:solidFill>
                <a:latin typeface="Arial" panose="020B0604020202020204" pitchFamily="34" charset="0"/>
              </a:rPr>
              <a:t>dependent</a:t>
            </a:r>
            <a:r>
              <a:rPr lang="en-IN" b="1" dirty="0">
                <a:solidFill>
                  <a:srgbClr val="000000"/>
                </a:solidFill>
                <a:latin typeface="Arial" panose="020B0604020202020204" pitchFamily="34" charset="0"/>
              </a:rPr>
              <a:t> </a:t>
            </a:r>
            <a:r>
              <a:rPr lang="en-IN" b="1" dirty="0">
                <a:solidFill>
                  <a:srgbClr val="C9211E"/>
                </a:solidFill>
                <a:latin typeface="Arial" panose="020B0604020202020204" pitchFamily="34" charset="0"/>
              </a:rPr>
              <a:t>variable</a:t>
            </a:r>
            <a:endParaRPr lang="en-IN" b="1" dirty="0">
              <a:solidFill>
                <a:srgbClr val="000000"/>
              </a:solidFill>
              <a:latin typeface="Arial" panose="020B0604020202020204" pitchFamily="34" charset="0"/>
            </a:endParaRPr>
          </a:p>
        </p:txBody>
      </p:sp>
      <p:sp>
        <p:nvSpPr>
          <p:cNvPr id="10" name="Notched Right Arrow 9">
            <a:extLst>
              <a:ext uri="{FF2B5EF4-FFF2-40B4-BE49-F238E27FC236}">
                <a16:creationId xmlns:a16="http://schemas.microsoft.com/office/drawing/2014/main" id="{F2660242-117B-BB4E-8CA0-2F8D0F7AD67A}"/>
              </a:ext>
            </a:extLst>
          </p:cNvPr>
          <p:cNvSpPr/>
          <p:nvPr/>
        </p:nvSpPr>
        <p:spPr>
          <a:xfrm>
            <a:off x="216103" y="3757156"/>
            <a:ext cx="7160028" cy="1723055"/>
          </a:xfrm>
          <a:prstGeom prst="notchedRightArrow">
            <a:avLst/>
          </a:prstGeom>
          <a:solidFill>
            <a:srgbClr val="73FDD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b="1" dirty="0">
                <a:solidFill>
                  <a:srgbClr val="000000"/>
                </a:solidFill>
                <a:latin typeface="Arial" panose="020B0604020202020204" pitchFamily="34" charset="0"/>
              </a:rPr>
              <a:t>The variable that is </a:t>
            </a:r>
            <a:r>
              <a:rPr lang="en-IN" b="1" i="1" dirty="0">
                <a:solidFill>
                  <a:srgbClr val="000000"/>
                </a:solidFill>
                <a:latin typeface="Arial" panose="020B0604020202020204" pitchFamily="34" charset="0"/>
              </a:rPr>
              <a:t>antecedent</a:t>
            </a:r>
            <a:r>
              <a:rPr lang="en-IN" b="1" dirty="0">
                <a:solidFill>
                  <a:srgbClr val="000000"/>
                </a:solidFill>
                <a:latin typeface="Arial" panose="020B0604020202020204" pitchFamily="34" charset="0"/>
              </a:rPr>
              <a:t> to the dependent variable is termed as </a:t>
            </a:r>
            <a:r>
              <a:rPr lang="en-IN" b="1" dirty="0">
                <a:solidFill>
                  <a:srgbClr val="C9211E"/>
                </a:solidFill>
                <a:latin typeface="Arial" panose="020B0604020202020204" pitchFamily="34" charset="0"/>
              </a:rPr>
              <a:t>independent variable</a:t>
            </a:r>
            <a:r>
              <a:rPr lang="en-IN" b="1" dirty="0">
                <a:solidFill>
                  <a:srgbClr val="000000"/>
                </a:solidFill>
                <a:latin typeface="Arial" panose="020B0604020202020204" pitchFamily="34" charset="0"/>
              </a:rPr>
              <a:t>. </a:t>
            </a:r>
            <a:endParaRPr lang="en-US" b="1" dirty="0"/>
          </a:p>
        </p:txBody>
      </p:sp>
      <p:pic>
        <p:nvPicPr>
          <p:cNvPr id="5" name="Picture 4">
            <a:extLst>
              <a:ext uri="{FF2B5EF4-FFF2-40B4-BE49-F238E27FC236}">
                <a16:creationId xmlns:a16="http://schemas.microsoft.com/office/drawing/2014/main" id="{875ED0E0-DBD7-2644-91DB-2C2DFB779C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70067" y="2039121"/>
            <a:ext cx="4469523" cy="2694517"/>
          </a:xfrm>
          <a:prstGeom prst="rect">
            <a:avLst/>
          </a:prstGeom>
        </p:spPr>
      </p:pic>
      <p:sp>
        <p:nvSpPr>
          <p:cNvPr id="12" name="Rectangle 11">
            <a:extLst>
              <a:ext uri="{FF2B5EF4-FFF2-40B4-BE49-F238E27FC236}">
                <a16:creationId xmlns:a16="http://schemas.microsoft.com/office/drawing/2014/main" id="{5F2D5632-FD57-C64A-8428-B49DFB5CCE16}"/>
              </a:ext>
            </a:extLst>
          </p:cNvPr>
          <p:cNvSpPr/>
          <p:nvPr/>
        </p:nvSpPr>
        <p:spPr>
          <a:xfrm>
            <a:off x="6265333" y="5660057"/>
            <a:ext cx="6096000" cy="646331"/>
          </a:xfrm>
          <a:prstGeom prst="rect">
            <a:avLst/>
          </a:prstGeom>
        </p:spPr>
        <p:txBody>
          <a:bodyPr>
            <a:spAutoFit/>
          </a:bodyPr>
          <a:lstStyle/>
          <a:p>
            <a:r>
              <a:rPr lang="en-US" dirty="0"/>
              <a:t>https://</a:t>
            </a:r>
            <a:r>
              <a:rPr lang="en-US" dirty="0" err="1"/>
              <a:t>www.thoughtco.com</a:t>
            </a:r>
            <a:r>
              <a:rPr lang="en-US" dirty="0"/>
              <a:t>/independent-and-dependent-variable-examples-606828</a:t>
            </a:r>
          </a:p>
        </p:txBody>
      </p:sp>
    </p:spTree>
    <p:extLst>
      <p:ext uri="{BB962C8B-B14F-4D97-AF65-F5344CB8AC3E}">
        <p14:creationId xmlns:p14="http://schemas.microsoft.com/office/powerpoint/2010/main" val="697962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blinds(horizontal)">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arn(inVertical)">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0"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p:cNvCxnSpPr/>
          <p:nvPr/>
        </p:nvCxnSpPr>
        <p:spPr>
          <a:xfrm>
            <a:off x="-8308" y="1209922"/>
            <a:ext cx="8300052" cy="0"/>
          </a:xfrm>
          <a:prstGeom prst="line">
            <a:avLst/>
          </a:prstGeom>
          <a:ln w="38100">
            <a:solidFill>
              <a:srgbClr val="DFA267"/>
            </a:solidFill>
          </a:ln>
        </p:spPr>
        <p:style>
          <a:lnRef idx="1">
            <a:schemeClr val="accent1"/>
          </a:lnRef>
          <a:fillRef idx="0">
            <a:schemeClr val="accent1"/>
          </a:fillRef>
          <a:effectRef idx="0">
            <a:schemeClr val="accent1"/>
          </a:effectRef>
          <a:fontRef idx="minor">
            <a:schemeClr val="tx1"/>
          </a:fontRef>
        </p:style>
      </p:cxnSp>
      <p:pic>
        <p:nvPicPr>
          <p:cNvPr id="6" name="Picture 5" descr="A close up of a logo&#10;&#10;Description automatically generated"/>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659519" y="469890"/>
            <a:ext cx="933598" cy="1398963"/>
          </a:xfrm>
          <a:prstGeom prst="rect">
            <a:avLst/>
          </a:prstGeom>
        </p:spPr>
      </p:pic>
      <p:sp>
        <p:nvSpPr>
          <p:cNvPr id="9" name="Rectangle 8"/>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Research Methodology</a:t>
            </a:r>
          </a:p>
        </p:txBody>
      </p:sp>
      <p:pic>
        <p:nvPicPr>
          <p:cNvPr id="3" name="Picture 2">
            <a:extLst>
              <a:ext uri="{FF2B5EF4-FFF2-40B4-BE49-F238E27FC236}">
                <a16:creationId xmlns:a16="http://schemas.microsoft.com/office/drawing/2014/main" id="{B145AD62-134F-3A48-A47B-4406B40B4E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3111" y="1868853"/>
            <a:ext cx="2603500" cy="1536700"/>
          </a:xfrm>
          <a:prstGeom prst="rect">
            <a:avLst/>
          </a:prstGeom>
        </p:spPr>
      </p:pic>
      <p:pic>
        <p:nvPicPr>
          <p:cNvPr id="5" name="Picture 4">
            <a:extLst>
              <a:ext uri="{FF2B5EF4-FFF2-40B4-BE49-F238E27FC236}">
                <a16:creationId xmlns:a16="http://schemas.microsoft.com/office/drawing/2014/main" id="{A958CB52-88EA-BE4D-A1B5-020950E8200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6461" y="4064483"/>
            <a:ext cx="2336800" cy="1384300"/>
          </a:xfrm>
          <a:prstGeom prst="rect">
            <a:avLst/>
          </a:prstGeom>
        </p:spPr>
      </p:pic>
      <p:pic>
        <p:nvPicPr>
          <p:cNvPr id="11" name="Picture 10">
            <a:extLst>
              <a:ext uri="{FF2B5EF4-FFF2-40B4-BE49-F238E27FC236}">
                <a16:creationId xmlns:a16="http://schemas.microsoft.com/office/drawing/2014/main" id="{977EAFAE-AA8E-0C40-8EA3-13D16C3B372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46368" y="1809586"/>
            <a:ext cx="1790700" cy="1016000"/>
          </a:xfrm>
          <a:prstGeom prst="rect">
            <a:avLst/>
          </a:prstGeom>
        </p:spPr>
      </p:pic>
      <p:pic>
        <p:nvPicPr>
          <p:cNvPr id="13" name="Picture 12">
            <a:extLst>
              <a:ext uri="{FF2B5EF4-FFF2-40B4-BE49-F238E27FC236}">
                <a16:creationId xmlns:a16="http://schemas.microsoft.com/office/drawing/2014/main" id="{9EAC2D91-3C6C-6940-AEE0-E5F4E1301E0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40300" y="2463317"/>
            <a:ext cx="2311400" cy="1231900"/>
          </a:xfrm>
          <a:prstGeom prst="rect">
            <a:avLst/>
          </a:prstGeom>
        </p:spPr>
      </p:pic>
      <p:pic>
        <p:nvPicPr>
          <p:cNvPr id="15" name="Picture 14">
            <a:extLst>
              <a:ext uri="{FF2B5EF4-FFF2-40B4-BE49-F238E27FC236}">
                <a16:creationId xmlns:a16="http://schemas.microsoft.com/office/drawing/2014/main" id="{1B0D9035-1668-E845-91BD-A523B90EF0B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868990" y="3778733"/>
            <a:ext cx="3048000" cy="1955800"/>
          </a:xfrm>
          <a:prstGeom prst="rect">
            <a:avLst/>
          </a:prstGeom>
        </p:spPr>
      </p:pic>
      <p:sp>
        <p:nvSpPr>
          <p:cNvPr id="16" name="Rectangle 15">
            <a:extLst>
              <a:ext uri="{FF2B5EF4-FFF2-40B4-BE49-F238E27FC236}">
                <a16:creationId xmlns:a16="http://schemas.microsoft.com/office/drawing/2014/main" id="{0C4F68E2-ED43-8C48-8D86-13CB14F97D88}"/>
              </a:ext>
            </a:extLst>
          </p:cNvPr>
          <p:cNvSpPr/>
          <p:nvPr/>
        </p:nvSpPr>
        <p:spPr>
          <a:xfrm>
            <a:off x="393111" y="707706"/>
            <a:ext cx="7999758" cy="461665"/>
          </a:xfrm>
          <a:prstGeom prst="rect">
            <a:avLst/>
          </a:prstGeom>
        </p:spPr>
        <p:txBody>
          <a:bodyPr wrap="square">
            <a:spAutoFit/>
          </a:bodyPr>
          <a:lstStyle/>
          <a:p>
            <a:r>
              <a:rPr lang="en-IN" sz="2400" b="1" dirty="0">
                <a:solidFill>
                  <a:schemeClr val="accent2">
                    <a:lumMod val="75000"/>
                  </a:schemeClr>
                </a:solidFill>
              </a:rPr>
              <a:t>2. Extraneous Variables</a:t>
            </a:r>
          </a:p>
        </p:txBody>
      </p:sp>
      <p:sp>
        <p:nvSpPr>
          <p:cNvPr id="17" name="Rectangle 16">
            <a:extLst>
              <a:ext uri="{FF2B5EF4-FFF2-40B4-BE49-F238E27FC236}">
                <a16:creationId xmlns:a16="http://schemas.microsoft.com/office/drawing/2014/main" id="{F49E5A90-1C12-D943-AE1D-BF71542D15B5}"/>
              </a:ext>
            </a:extLst>
          </p:cNvPr>
          <p:cNvSpPr/>
          <p:nvPr/>
        </p:nvSpPr>
        <p:spPr>
          <a:xfrm>
            <a:off x="6554318" y="4071448"/>
            <a:ext cx="4572000" cy="1754326"/>
          </a:xfrm>
          <a:prstGeom prst="rect">
            <a:avLst/>
          </a:prstGeom>
        </p:spPr>
        <p:txBody>
          <a:bodyPr wrap="square">
            <a:spAutoFit/>
          </a:bodyPr>
          <a:lstStyle/>
          <a:p>
            <a:pPr algn="just"/>
            <a:r>
              <a:rPr lang="en-IN" dirty="0">
                <a:solidFill>
                  <a:srgbClr val="000000"/>
                </a:solidFill>
                <a:latin typeface="Arial" panose="020B0604020202020204" pitchFamily="34" charset="0"/>
              </a:rPr>
              <a:t>Whatever effect is noticed on dependent variable as a  result of extraneous variable(s) is technically described as ‘</a:t>
            </a:r>
            <a:r>
              <a:rPr lang="en-IN" b="1" i="1" dirty="0">
                <a:solidFill>
                  <a:srgbClr val="FF0000"/>
                </a:solidFill>
                <a:latin typeface="Arial" panose="020B0604020202020204" pitchFamily="34" charset="0"/>
              </a:rPr>
              <a:t>experimental error</a:t>
            </a:r>
            <a:r>
              <a:rPr lang="en-IN" dirty="0">
                <a:solidFill>
                  <a:srgbClr val="000000"/>
                </a:solidFill>
                <a:latin typeface="Arial" panose="020B0604020202020204" pitchFamily="34" charset="0"/>
              </a:rPr>
              <a:t>’.</a:t>
            </a:r>
            <a:endParaRPr lang="en-IN" dirty="0"/>
          </a:p>
          <a:p>
            <a:br>
              <a:rPr lang="en-IN" dirty="0"/>
            </a:br>
            <a:endParaRPr lang="en-US" dirty="0"/>
          </a:p>
        </p:txBody>
      </p:sp>
      <p:sp>
        <p:nvSpPr>
          <p:cNvPr id="2" name="TextBox 1">
            <a:extLst>
              <a:ext uri="{FF2B5EF4-FFF2-40B4-BE49-F238E27FC236}">
                <a16:creationId xmlns:a16="http://schemas.microsoft.com/office/drawing/2014/main" id="{0BD73A46-91FF-4C47-B9EF-B73B9865842F}"/>
              </a:ext>
            </a:extLst>
          </p:cNvPr>
          <p:cNvSpPr txBox="1"/>
          <p:nvPr/>
        </p:nvSpPr>
        <p:spPr>
          <a:xfrm>
            <a:off x="7659272" y="2171637"/>
            <a:ext cx="3392664" cy="1200329"/>
          </a:xfrm>
          <a:prstGeom prst="rect">
            <a:avLst/>
          </a:prstGeom>
          <a:noFill/>
        </p:spPr>
        <p:txBody>
          <a:bodyPr wrap="square" rtlCol="0">
            <a:spAutoFit/>
          </a:bodyPr>
          <a:lstStyle/>
          <a:p>
            <a:r>
              <a:rPr lang="en-US" dirty="0"/>
              <a:t>The </a:t>
            </a:r>
            <a:r>
              <a:rPr lang="en-US" dirty="0">
                <a:solidFill>
                  <a:srgbClr val="C00000"/>
                </a:solidFill>
              </a:rPr>
              <a:t>variables that are not related to the stud</a:t>
            </a:r>
            <a:r>
              <a:rPr lang="en-US" dirty="0"/>
              <a:t>y but may affect the dependent variable are termed as extraneous variables</a:t>
            </a:r>
          </a:p>
        </p:txBody>
      </p:sp>
      <mc:AlternateContent xmlns:mc="http://schemas.openxmlformats.org/markup-compatibility/2006" xmlns:p14="http://schemas.microsoft.com/office/powerpoint/2010/main">
        <mc:Choice Requires="p14">
          <p:contentPart p14:bwMode="auto" r:id="rId8">
            <p14:nvContentPartPr>
              <p14:cNvPr id="4" name="Ink 3">
                <a:extLst>
                  <a:ext uri="{FF2B5EF4-FFF2-40B4-BE49-F238E27FC236}">
                    <a16:creationId xmlns:a16="http://schemas.microsoft.com/office/drawing/2014/main" id="{3A9DDAA1-2BB2-D61A-4906-770F82E692D7}"/>
                  </a:ext>
                </a:extLst>
              </p14:cNvPr>
              <p14:cNvContentPartPr/>
              <p14:nvPr/>
            </p14:nvContentPartPr>
            <p14:xfrm>
              <a:off x="1688760" y="1866960"/>
              <a:ext cx="9082440" cy="3411360"/>
            </p14:xfrm>
          </p:contentPart>
        </mc:Choice>
        <mc:Fallback xmlns="">
          <p:pic>
            <p:nvPicPr>
              <p:cNvPr id="4" name="Ink 3">
                <a:extLst>
                  <a:ext uri="{FF2B5EF4-FFF2-40B4-BE49-F238E27FC236}">
                    <a16:creationId xmlns:a16="http://schemas.microsoft.com/office/drawing/2014/main" id="{3A9DDAA1-2BB2-D61A-4906-770F82E692D7}"/>
                  </a:ext>
                </a:extLst>
              </p:cNvPr>
              <p:cNvPicPr/>
              <p:nvPr/>
            </p:nvPicPr>
            <p:blipFill>
              <a:blip r:embed="rId9"/>
              <a:stretch>
                <a:fillRect/>
              </a:stretch>
            </p:blipFill>
            <p:spPr>
              <a:xfrm>
                <a:off x="1679400" y="1857600"/>
                <a:ext cx="9101160" cy="343008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7" name="Ink 6">
                <a:extLst>
                  <a:ext uri="{FF2B5EF4-FFF2-40B4-BE49-F238E27FC236}">
                    <a16:creationId xmlns:a16="http://schemas.microsoft.com/office/drawing/2014/main" id="{CA00A132-530C-731B-2A45-BE33013370E9}"/>
                  </a:ext>
                </a:extLst>
              </p14:cNvPr>
              <p14:cNvContentPartPr/>
              <p14:nvPr/>
            </p14:nvContentPartPr>
            <p14:xfrm>
              <a:off x="1898640" y="3260520"/>
              <a:ext cx="4807440" cy="1384920"/>
            </p14:xfrm>
          </p:contentPart>
        </mc:Choice>
        <mc:Fallback>
          <p:pic>
            <p:nvPicPr>
              <p:cNvPr id="7" name="Ink 6">
                <a:extLst>
                  <a:ext uri="{FF2B5EF4-FFF2-40B4-BE49-F238E27FC236}">
                    <a16:creationId xmlns:a16="http://schemas.microsoft.com/office/drawing/2014/main" id="{CA00A132-530C-731B-2A45-BE33013370E9}"/>
                  </a:ext>
                </a:extLst>
              </p:cNvPr>
              <p:cNvPicPr/>
              <p:nvPr/>
            </p:nvPicPr>
            <p:blipFill>
              <a:blip r:embed="rId11"/>
              <a:stretch>
                <a:fillRect/>
              </a:stretch>
            </p:blipFill>
            <p:spPr>
              <a:xfrm>
                <a:off x="1882440" y="3244320"/>
                <a:ext cx="4839840" cy="1417320"/>
              </a:xfrm>
              <a:prstGeom prst="rect">
                <a:avLst/>
              </a:prstGeom>
            </p:spPr>
          </p:pic>
        </mc:Fallback>
      </mc:AlternateContent>
    </p:spTree>
    <p:extLst>
      <p:ext uri="{BB962C8B-B14F-4D97-AF65-F5344CB8AC3E}">
        <p14:creationId xmlns:p14="http://schemas.microsoft.com/office/powerpoint/2010/main" val="1972890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horizontal)">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blinds(horizontal)">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blinds(horizontal)">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blinds(horizontal)">
                                      <p:cBhvr>
                                        <p:cTn id="27" dur="500"/>
                                        <p:tgtEl>
                                          <p:spTgt spid="15"/>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blinds(horizontal)">
                                      <p:cBhvr>
                                        <p:cTn id="32" dur="500"/>
                                        <p:tgtEl>
                                          <p:spTgt spid="13"/>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blinds(horizontal)">
                                      <p:cBhvr>
                                        <p:cTn id="3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p:cNvCxnSpPr/>
          <p:nvPr/>
        </p:nvCxnSpPr>
        <p:spPr>
          <a:xfrm>
            <a:off x="-8308" y="1209922"/>
            <a:ext cx="8300052" cy="0"/>
          </a:xfrm>
          <a:prstGeom prst="line">
            <a:avLst/>
          </a:prstGeom>
          <a:ln w="38100">
            <a:solidFill>
              <a:srgbClr val="DFA267"/>
            </a:solidFill>
          </a:ln>
        </p:spPr>
        <p:style>
          <a:lnRef idx="1">
            <a:schemeClr val="accent1"/>
          </a:lnRef>
          <a:fillRef idx="0">
            <a:schemeClr val="accent1"/>
          </a:fillRef>
          <a:effectRef idx="0">
            <a:schemeClr val="accent1"/>
          </a:effectRef>
          <a:fontRef idx="minor">
            <a:schemeClr val="tx1"/>
          </a:fontRef>
        </p:style>
      </p:cxnSp>
      <p:pic>
        <p:nvPicPr>
          <p:cNvPr id="6" name="Picture 5" descr="A close up of a logo&#10;&#10;Description automatically generated"/>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659519" y="469890"/>
            <a:ext cx="933598" cy="1398963"/>
          </a:xfrm>
          <a:prstGeom prst="rect">
            <a:avLst/>
          </a:prstGeom>
        </p:spPr>
      </p:pic>
      <p:sp>
        <p:nvSpPr>
          <p:cNvPr id="9" name="Rectangle 8"/>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Research Methodology</a:t>
            </a:r>
          </a:p>
        </p:txBody>
      </p:sp>
      <p:pic>
        <p:nvPicPr>
          <p:cNvPr id="3" name="Picture 2">
            <a:extLst>
              <a:ext uri="{FF2B5EF4-FFF2-40B4-BE49-F238E27FC236}">
                <a16:creationId xmlns:a16="http://schemas.microsoft.com/office/drawing/2014/main" id="{B910B2BD-A75D-8346-80AA-DBFE214C58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0025" y="1904060"/>
            <a:ext cx="6210300" cy="3721100"/>
          </a:xfrm>
          <a:prstGeom prst="rect">
            <a:avLst/>
          </a:prstGeom>
        </p:spPr>
      </p:pic>
      <p:sp>
        <p:nvSpPr>
          <p:cNvPr id="10" name="Rectangle 9">
            <a:extLst>
              <a:ext uri="{FF2B5EF4-FFF2-40B4-BE49-F238E27FC236}">
                <a16:creationId xmlns:a16="http://schemas.microsoft.com/office/drawing/2014/main" id="{CF9D1BBA-FE25-F649-951D-433B40CC5A4C}"/>
              </a:ext>
            </a:extLst>
          </p:cNvPr>
          <p:cNvSpPr/>
          <p:nvPr/>
        </p:nvSpPr>
        <p:spPr>
          <a:xfrm>
            <a:off x="393111" y="707706"/>
            <a:ext cx="7999758" cy="461665"/>
          </a:xfrm>
          <a:prstGeom prst="rect">
            <a:avLst/>
          </a:prstGeom>
        </p:spPr>
        <p:txBody>
          <a:bodyPr wrap="square">
            <a:spAutoFit/>
          </a:bodyPr>
          <a:lstStyle/>
          <a:p>
            <a:r>
              <a:rPr lang="en-IN" sz="2400" b="1" dirty="0">
                <a:solidFill>
                  <a:schemeClr val="accent2">
                    <a:lumMod val="75000"/>
                  </a:schemeClr>
                </a:solidFill>
              </a:rPr>
              <a:t>2. Extraneous Variables</a:t>
            </a:r>
          </a:p>
        </p:txBody>
      </p:sp>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CB7D56C3-2EB4-A4F3-62C0-90B175F8AECA}"/>
                  </a:ext>
                </a:extLst>
              </p14:cNvPr>
              <p14:cNvContentPartPr/>
              <p14:nvPr/>
            </p14:nvContentPartPr>
            <p14:xfrm>
              <a:off x="1657440" y="2443320"/>
              <a:ext cx="5680800" cy="3478680"/>
            </p14:xfrm>
          </p:contentPart>
        </mc:Choice>
        <mc:Fallback xmlns="">
          <p:pic>
            <p:nvPicPr>
              <p:cNvPr id="2" name="Ink 1">
                <a:extLst>
                  <a:ext uri="{FF2B5EF4-FFF2-40B4-BE49-F238E27FC236}">
                    <a16:creationId xmlns:a16="http://schemas.microsoft.com/office/drawing/2014/main" id="{CB7D56C3-2EB4-A4F3-62C0-90B175F8AECA}"/>
                  </a:ext>
                </a:extLst>
              </p:cNvPr>
              <p:cNvPicPr/>
              <p:nvPr/>
            </p:nvPicPr>
            <p:blipFill>
              <a:blip r:embed="rId5"/>
              <a:stretch>
                <a:fillRect/>
              </a:stretch>
            </p:blipFill>
            <p:spPr>
              <a:xfrm>
                <a:off x="1648080" y="2433960"/>
                <a:ext cx="5699520" cy="3497400"/>
              </a:xfrm>
              <a:prstGeom prst="rect">
                <a:avLst/>
              </a:prstGeom>
            </p:spPr>
          </p:pic>
        </mc:Fallback>
      </mc:AlternateContent>
    </p:spTree>
    <p:extLst>
      <p:ext uri="{BB962C8B-B14F-4D97-AF65-F5344CB8AC3E}">
        <p14:creationId xmlns:p14="http://schemas.microsoft.com/office/powerpoint/2010/main" val="27661656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598883" y="1849772"/>
            <a:ext cx="7497214" cy="646331"/>
          </a:xfrm>
          <a:prstGeom prst="rect">
            <a:avLst/>
          </a:prstGeom>
        </p:spPr>
        <p:txBody>
          <a:bodyPr wrap="square">
            <a:spAutoFit/>
          </a:bodyPr>
          <a:lstStyle/>
          <a:p>
            <a:r>
              <a:rPr lang="en-US" sz="3600" b="1" cap="all" dirty="0"/>
              <a:t>Research Methodology</a:t>
            </a:r>
          </a:p>
        </p:txBody>
      </p:sp>
      <p:sp>
        <p:nvSpPr>
          <p:cNvPr id="13" name="Rectangle 12"/>
          <p:cNvSpPr/>
          <p:nvPr/>
        </p:nvSpPr>
        <p:spPr>
          <a:xfrm>
            <a:off x="598883" y="2888778"/>
            <a:ext cx="7497214" cy="1200329"/>
          </a:xfrm>
          <a:prstGeom prst="rect">
            <a:avLst/>
          </a:prstGeom>
        </p:spPr>
        <p:txBody>
          <a:bodyPr wrap="square">
            <a:spAutoFit/>
          </a:bodyPr>
          <a:lstStyle/>
          <a:p>
            <a:r>
              <a:rPr lang="en-US" sz="3600" b="1" dirty="0">
                <a:solidFill>
                  <a:schemeClr val="accent1">
                    <a:lumMod val="75000"/>
                  </a:schemeClr>
                </a:solidFill>
              </a:rPr>
              <a:t>Research Design</a:t>
            </a:r>
          </a:p>
          <a:p>
            <a:endParaRPr lang="en-IN" sz="3600" b="1" dirty="0">
              <a:solidFill>
                <a:schemeClr val="accent1">
                  <a:lumMod val="75000"/>
                </a:schemeClr>
              </a:solidFill>
            </a:endParaRPr>
          </a:p>
        </p:txBody>
      </p:sp>
      <p:sp>
        <p:nvSpPr>
          <p:cNvPr id="14" name="Rectangle 13"/>
          <p:cNvSpPr/>
          <p:nvPr/>
        </p:nvSpPr>
        <p:spPr>
          <a:xfrm>
            <a:off x="598883" y="5489699"/>
            <a:ext cx="7497214" cy="461665"/>
          </a:xfrm>
          <a:prstGeom prst="rect">
            <a:avLst/>
          </a:prstGeom>
        </p:spPr>
        <p:txBody>
          <a:bodyPr wrap="square">
            <a:spAutoFit/>
          </a:bodyPr>
          <a:lstStyle/>
          <a:p>
            <a:r>
              <a:rPr lang="en-US" sz="2400" b="1" dirty="0"/>
              <a:t>Dr. Arti Arya</a:t>
            </a:r>
            <a:endParaRPr lang="en-IN" sz="2400" b="1" dirty="0"/>
          </a:p>
        </p:txBody>
      </p:sp>
      <p:sp>
        <p:nvSpPr>
          <p:cNvPr id="15" name="Rectangle 14"/>
          <p:cNvSpPr/>
          <p:nvPr/>
        </p:nvSpPr>
        <p:spPr>
          <a:xfrm>
            <a:off x="598883" y="5887304"/>
            <a:ext cx="7497214" cy="400110"/>
          </a:xfrm>
          <a:prstGeom prst="rect">
            <a:avLst/>
          </a:prstGeom>
        </p:spPr>
        <p:txBody>
          <a:bodyPr wrap="square">
            <a:spAutoFit/>
          </a:bodyPr>
          <a:lstStyle/>
          <a:p>
            <a:r>
              <a:rPr lang="en-US" sz="2000" dirty="0"/>
              <a:t>Department of Computer Science and Engineering</a:t>
            </a:r>
            <a:endParaRPr lang="en-IN" sz="2000" dirty="0"/>
          </a:p>
        </p:txBody>
      </p:sp>
      <p:grpSp>
        <p:nvGrpSpPr>
          <p:cNvPr id="20" name="Group 19"/>
          <p:cNvGrpSpPr/>
          <p:nvPr/>
        </p:nvGrpSpPr>
        <p:grpSpPr>
          <a:xfrm>
            <a:off x="313844" y="5489699"/>
            <a:ext cx="1066895" cy="1078155"/>
            <a:chOff x="313844" y="5489699"/>
            <a:chExt cx="1066895" cy="1078155"/>
          </a:xfrm>
          <a:solidFill>
            <a:schemeClr val="accent2">
              <a:lumMod val="60000"/>
              <a:lumOff val="40000"/>
            </a:schemeClr>
          </a:solidFill>
        </p:grpSpPr>
        <p:sp>
          <p:nvSpPr>
            <p:cNvPr id="24" name="Rectangle 23"/>
            <p:cNvSpPr/>
            <p:nvPr/>
          </p:nvSpPr>
          <p:spPr>
            <a:xfrm rot="5400000">
              <a:off x="824432" y="6011547"/>
              <a:ext cx="45719" cy="106689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Rectangle 24"/>
            <p:cNvSpPr/>
            <p:nvPr/>
          </p:nvSpPr>
          <p:spPr>
            <a:xfrm rot="10800000">
              <a:off x="313844" y="5489699"/>
              <a:ext cx="45719" cy="106689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16" name="Straight Connector 15"/>
          <p:cNvCxnSpPr/>
          <p:nvPr/>
        </p:nvCxnSpPr>
        <p:spPr>
          <a:xfrm flipV="1">
            <a:off x="0" y="2596822"/>
            <a:ext cx="7904054" cy="68537"/>
          </a:xfrm>
          <a:prstGeom prst="line">
            <a:avLst/>
          </a:prstGeom>
          <a:ln w="38100">
            <a:solidFill>
              <a:srgbClr val="DFA267"/>
            </a:solidFill>
          </a:ln>
        </p:spPr>
        <p:style>
          <a:lnRef idx="1">
            <a:schemeClr val="accent1"/>
          </a:lnRef>
          <a:fillRef idx="0">
            <a:schemeClr val="accent1"/>
          </a:fillRef>
          <a:effectRef idx="0">
            <a:schemeClr val="accent1"/>
          </a:effectRef>
          <a:fontRef idx="minor">
            <a:schemeClr val="tx1"/>
          </a:fontRef>
        </p:style>
      </p:cxnSp>
      <p:pic>
        <p:nvPicPr>
          <p:cNvPr id="4" name="Picture 3" descr="A close up of a logo&#10;&#10;Description automatically generated"/>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659519" y="469890"/>
            <a:ext cx="933598" cy="1398963"/>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p:cNvCxnSpPr/>
          <p:nvPr/>
        </p:nvCxnSpPr>
        <p:spPr>
          <a:xfrm>
            <a:off x="-8308" y="1209922"/>
            <a:ext cx="8300052" cy="0"/>
          </a:xfrm>
          <a:prstGeom prst="line">
            <a:avLst/>
          </a:prstGeom>
          <a:ln w="38100">
            <a:solidFill>
              <a:srgbClr val="DFA267"/>
            </a:solidFill>
          </a:ln>
        </p:spPr>
        <p:style>
          <a:lnRef idx="1">
            <a:schemeClr val="accent1"/>
          </a:lnRef>
          <a:fillRef idx="0">
            <a:schemeClr val="accent1"/>
          </a:fillRef>
          <a:effectRef idx="0">
            <a:schemeClr val="accent1"/>
          </a:effectRef>
          <a:fontRef idx="minor">
            <a:schemeClr val="tx1"/>
          </a:fontRef>
        </p:style>
      </p:cxnSp>
      <p:pic>
        <p:nvPicPr>
          <p:cNvPr id="6" name="Picture 5" descr="A close up of a logo&#10;&#10;Description automatically generated"/>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659519" y="469890"/>
            <a:ext cx="933598" cy="1398963"/>
          </a:xfrm>
          <a:prstGeom prst="rect">
            <a:avLst/>
          </a:prstGeom>
        </p:spPr>
      </p:pic>
      <p:sp>
        <p:nvSpPr>
          <p:cNvPr id="7" name="Rectangle 6"/>
          <p:cNvSpPr/>
          <p:nvPr/>
        </p:nvSpPr>
        <p:spPr>
          <a:xfrm>
            <a:off x="393111" y="707706"/>
            <a:ext cx="7999758" cy="461665"/>
          </a:xfrm>
          <a:prstGeom prst="rect">
            <a:avLst/>
          </a:prstGeom>
        </p:spPr>
        <p:txBody>
          <a:bodyPr wrap="square">
            <a:spAutoFit/>
          </a:bodyPr>
          <a:lstStyle/>
          <a:p>
            <a:r>
              <a:rPr lang="en-IN" sz="2400" b="1" dirty="0">
                <a:solidFill>
                  <a:schemeClr val="accent2">
                    <a:lumMod val="75000"/>
                  </a:schemeClr>
                </a:solidFill>
              </a:rPr>
              <a:t>Types of Extraneous variables </a:t>
            </a:r>
          </a:p>
        </p:txBody>
      </p:sp>
      <p:sp>
        <p:nvSpPr>
          <p:cNvPr id="9" name="Rectangle 8"/>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Research Methodology</a:t>
            </a:r>
          </a:p>
        </p:txBody>
      </p:sp>
      <p:sp>
        <p:nvSpPr>
          <p:cNvPr id="10" name="Horizontal Scroll 9">
            <a:extLst>
              <a:ext uri="{FF2B5EF4-FFF2-40B4-BE49-F238E27FC236}">
                <a16:creationId xmlns:a16="http://schemas.microsoft.com/office/drawing/2014/main" id="{E85F9F14-2CAD-6D45-B399-D00FD79571A7}"/>
              </a:ext>
            </a:extLst>
          </p:cNvPr>
          <p:cNvSpPr/>
          <p:nvPr/>
        </p:nvSpPr>
        <p:spPr>
          <a:xfrm>
            <a:off x="1636909" y="1610926"/>
            <a:ext cx="2902098" cy="883722"/>
          </a:xfrm>
          <a:prstGeom prst="horizontalScroll">
            <a:avLst/>
          </a:prstGeom>
          <a:solidFill>
            <a:schemeClr val="bg2">
              <a:lumMod val="75000"/>
            </a:schemeClr>
          </a:soli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Horizontal Scroll 10">
            <a:extLst>
              <a:ext uri="{FF2B5EF4-FFF2-40B4-BE49-F238E27FC236}">
                <a16:creationId xmlns:a16="http://schemas.microsoft.com/office/drawing/2014/main" id="{B57B4833-4AD9-7F43-8747-4FBFBFE730B9}"/>
              </a:ext>
            </a:extLst>
          </p:cNvPr>
          <p:cNvSpPr/>
          <p:nvPr/>
        </p:nvSpPr>
        <p:spPr>
          <a:xfrm>
            <a:off x="780090" y="1433948"/>
            <a:ext cx="3500826" cy="869809"/>
          </a:xfrm>
          <a:prstGeom prst="horizontalScroll">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rPr>
              <a:t>Situational Variables</a:t>
            </a:r>
          </a:p>
        </p:txBody>
      </p:sp>
      <p:sp>
        <p:nvSpPr>
          <p:cNvPr id="12" name="Horizontal Scroll 11">
            <a:extLst>
              <a:ext uri="{FF2B5EF4-FFF2-40B4-BE49-F238E27FC236}">
                <a16:creationId xmlns:a16="http://schemas.microsoft.com/office/drawing/2014/main" id="{233E0F6F-1382-3745-8BF7-04C9568E3BC1}"/>
              </a:ext>
            </a:extLst>
          </p:cNvPr>
          <p:cNvSpPr/>
          <p:nvPr/>
        </p:nvSpPr>
        <p:spPr>
          <a:xfrm>
            <a:off x="1789309" y="2987139"/>
            <a:ext cx="2902098" cy="883722"/>
          </a:xfrm>
          <a:prstGeom prst="horizontalScroll">
            <a:avLst/>
          </a:prstGeom>
          <a:solidFill>
            <a:schemeClr val="bg2">
              <a:lumMod val="75000"/>
            </a:schemeClr>
          </a:soli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Horizontal Scroll 12">
            <a:extLst>
              <a:ext uri="{FF2B5EF4-FFF2-40B4-BE49-F238E27FC236}">
                <a16:creationId xmlns:a16="http://schemas.microsoft.com/office/drawing/2014/main" id="{18284D2E-83AD-E545-9A70-938751CDF453}"/>
              </a:ext>
            </a:extLst>
          </p:cNvPr>
          <p:cNvSpPr/>
          <p:nvPr/>
        </p:nvSpPr>
        <p:spPr>
          <a:xfrm>
            <a:off x="932490" y="2794187"/>
            <a:ext cx="3500826" cy="869809"/>
          </a:xfrm>
          <a:prstGeom prst="horizontalScroll">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rPr>
              <a:t>Experimenter Bias</a:t>
            </a:r>
          </a:p>
        </p:txBody>
      </p:sp>
      <p:sp>
        <p:nvSpPr>
          <p:cNvPr id="14" name="Horizontal Scroll 13">
            <a:extLst>
              <a:ext uri="{FF2B5EF4-FFF2-40B4-BE49-F238E27FC236}">
                <a16:creationId xmlns:a16="http://schemas.microsoft.com/office/drawing/2014/main" id="{FF634476-A37A-1443-A309-58825D18CECE}"/>
              </a:ext>
            </a:extLst>
          </p:cNvPr>
          <p:cNvSpPr/>
          <p:nvPr/>
        </p:nvSpPr>
        <p:spPr>
          <a:xfrm>
            <a:off x="1789309" y="4592180"/>
            <a:ext cx="2902098" cy="883722"/>
          </a:xfrm>
          <a:prstGeom prst="horizontalScroll">
            <a:avLst/>
          </a:prstGeom>
          <a:solidFill>
            <a:schemeClr val="bg2">
              <a:lumMod val="75000"/>
            </a:schemeClr>
          </a:soli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Horizontal Scroll 14">
            <a:extLst>
              <a:ext uri="{FF2B5EF4-FFF2-40B4-BE49-F238E27FC236}">
                <a16:creationId xmlns:a16="http://schemas.microsoft.com/office/drawing/2014/main" id="{1430A290-583F-7D45-92B7-EBF90E816CD7}"/>
              </a:ext>
            </a:extLst>
          </p:cNvPr>
          <p:cNvSpPr/>
          <p:nvPr/>
        </p:nvSpPr>
        <p:spPr>
          <a:xfrm>
            <a:off x="932490" y="4415202"/>
            <a:ext cx="3500826" cy="869809"/>
          </a:xfrm>
          <a:prstGeom prst="horizontalScroll">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rPr>
              <a:t>Demand Characteristics</a:t>
            </a:r>
          </a:p>
        </p:txBody>
      </p:sp>
      <p:sp>
        <p:nvSpPr>
          <p:cNvPr id="16" name="Horizontal Scroll 15">
            <a:extLst>
              <a:ext uri="{FF2B5EF4-FFF2-40B4-BE49-F238E27FC236}">
                <a16:creationId xmlns:a16="http://schemas.microsoft.com/office/drawing/2014/main" id="{5ACF9638-CAA9-5242-B467-6CE5057E0B7C}"/>
              </a:ext>
            </a:extLst>
          </p:cNvPr>
          <p:cNvSpPr/>
          <p:nvPr/>
        </p:nvSpPr>
        <p:spPr>
          <a:xfrm>
            <a:off x="1789309" y="6006330"/>
            <a:ext cx="2902098" cy="883722"/>
          </a:xfrm>
          <a:prstGeom prst="horizontalScroll">
            <a:avLst/>
          </a:prstGeom>
          <a:solidFill>
            <a:schemeClr val="bg2">
              <a:lumMod val="75000"/>
            </a:schemeClr>
          </a:soli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Horizontal Scroll 16">
            <a:extLst>
              <a:ext uri="{FF2B5EF4-FFF2-40B4-BE49-F238E27FC236}">
                <a16:creationId xmlns:a16="http://schemas.microsoft.com/office/drawing/2014/main" id="{D8A2DED0-379F-FB40-9B0C-856359217147}"/>
              </a:ext>
            </a:extLst>
          </p:cNvPr>
          <p:cNvSpPr/>
          <p:nvPr/>
        </p:nvSpPr>
        <p:spPr>
          <a:xfrm>
            <a:off x="932490" y="5778173"/>
            <a:ext cx="3500826" cy="869809"/>
          </a:xfrm>
          <a:prstGeom prst="horizontalScroll">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rPr>
              <a:t>Participant Variables</a:t>
            </a:r>
          </a:p>
        </p:txBody>
      </p:sp>
      <p:sp>
        <p:nvSpPr>
          <p:cNvPr id="2" name="Oval Callout 1">
            <a:extLst>
              <a:ext uri="{FF2B5EF4-FFF2-40B4-BE49-F238E27FC236}">
                <a16:creationId xmlns:a16="http://schemas.microsoft.com/office/drawing/2014/main" id="{B0F85530-59FE-7E4F-A7C3-F5B672491C53}"/>
              </a:ext>
            </a:extLst>
          </p:cNvPr>
          <p:cNvSpPr/>
          <p:nvPr/>
        </p:nvSpPr>
        <p:spPr>
          <a:xfrm>
            <a:off x="5077172" y="143618"/>
            <a:ext cx="5477919" cy="2051505"/>
          </a:xfrm>
          <a:prstGeom prst="wedgeEllipseCallout">
            <a:avLst>
              <a:gd name="adj1" fmla="val -66039"/>
              <a:gd name="adj2" fmla="val 2545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Variables of the environment that could affect the way an individual behaves in an experiment.</a:t>
            </a:r>
          </a:p>
          <a:p>
            <a:pPr fontAlgn="base"/>
            <a:r>
              <a:rPr lang="en-IN" dirty="0" err="1"/>
              <a:t>Eg</a:t>
            </a:r>
            <a:r>
              <a:rPr lang="en-IN" dirty="0"/>
              <a:t>, Lighting conditions, Noise, Visual distractions, Temperature</a:t>
            </a:r>
          </a:p>
          <a:p>
            <a:pPr algn="ctr"/>
            <a:endParaRPr lang="en-US" dirty="0"/>
          </a:p>
        </p:txBody>
      </p:sp>
      <p:sp>
        <p:nvSpPr>
          <p:cNvPr id="18" name="Oval Callout 17">
            <a:extLst>
              <a:ext uri="{FF2B5EF4-FFF2-40B4-BE49-F238E27FC236}">
                <a16:creationId xmlns:a16="http://schemas.microsoft.com/office/drawing/2014/main" id="{A02493FB-B26F-0448-A093-5E9D75720E03}"/>
              </a:ext>
            </a:extLst>
          </p:cNvPr>
          <p:cNvSpPr/>
          <p:nvPr/>
        </p:nvSpPr>
        <p:spPr>
          <a:xfrm>
            <a:off x="5439690" y="2303744"/>
            <a:ext cx="5685510" cy="2288419"/>
          </a:xfrm>
          <a:prstGeom prst="wedgeEllipseCallout">
            <a:avLst>
              <a:gd name="adj1" fmla="val -71699"/>
              <a:gd name="adj2" fmla="val -147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This refers to ways in which the experimenter may accidently bias the way that individuals behave in an experiment. </a:t>
            </a:r>
          </a:p>
          <a:p>
            <a:pPr algn="ctr"/>
            <a:r>
              <a:rPr lang="en-IN" dirty="0" err="1"/>
              <a:t>Eg</a:t>
            </a:r>
            <a:r>
              <a:rPr lang="en-IN" dirty="0"/>
              <a:t> Using certain phrasing to hint at the way researchers want individuals to behave.</a:t>
            </a:r>
          </a:p>
          <a:p>
            <a:pPr algn="ctr"/>
            <a:endParaRPr lang="en-US" dirty="0"/>
          </a:p>
        </p:txBody>
      </p:sp>
      <p:sp>
        <p:nvSpPr>
          <p:cNvPr id="5" name="TextBox 4">
            <a:extLst>
              <a:ext uri="{FF2B5EF4-FFF2-40B4-BE49-F238E27FC236}">
                <a16:creationId xmlns:a16="http://schemas.microsoft.com/office/drawing/2014/main" id="{05E56D1C-6614-1F43-AD5F-DCC798B4BCBA}"/>
              </a:ext>
            </a:extLst>
          </p:cNvPr>
          <p:cNvSpPr txBox="1"/>
          <p:nvPr/>
        </p:nvSpPr>
        <p:spPr>
          <a:xfrm>
            <a:off x="8991600" y="4757792"/>
            <a:ext cx="2133600" cy="1248538"/>
          </a:xfrm>
          <a:prstGeom prst="rect">
            <a:avLst/>
          </a:prstGeom>
          <a:noFill/>
        </p:spPr>
        <p:txBody>
          <a:bodyPr wrap="square" rtlCol="0">
            <a:spAutoFit/>
          </a:bodyPr>
          <a:lstStyle/>
          <a:p>
            <a:endParaRPr lang="en-US" dirty="0"/>
          </a:p>
        </p:txBody>
      </p:sp>
      <p:pic>
        <p:nvPicPr>
          <p:cNvPr id="21" name="Picture 20">
            <a:extLst>
              <a:ext uri="{FF2B5EF4-FFF2-40B4-BE49-F238E27FC236}">
                <a16:creationId xmlns:a16="http://schemas.microsoft.com/office/drawing/2014/main" id="{3C57E6E5-EC51-654A-9725-AD715A2AF9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51304" y="4647485"/>
            <a:ext cx="1964409" cy="1964409"/>
          </a:xfrm>
          <a:prstGeom prst="rect">
            <a:avLst/>
          </a:prstGeom>
        </p:spPr>
      </p:pic>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E1733D37-1E6D-B915-2416-1441F6429BA2}"/>
                  </a:ext>
                </a:extLst>
              </p14:cNvPr>
              <p14:cNvContentPartPr/>
              <p14:nvPr/>
            </p14:nvContentPartPr>
            <p14:xfrm>
              <a:off x="3977280" y="674640"/>
              <a:ext cx="5303160" cy="3283560"/>
            </p14:xfrm>
          </p:contentPart>
        </mc:Choice>
        <mc:Fallback xmlns="">
          <p:pic>
            <p:nvPicPr>
              <p:cNvPr id="3" name="Ink 2">
                <a:extLst>
                  <a:ext uri="{FF2B5EF4-FFF2-40B4-BE49-F238E27FC236}">
                    <a16:creationId xmlns:a16="http://schemas.microsoft.com/office/drawing/2014/main" id="{E1733D37-1E6D-B915-2416-1441F6429BA2}"/>
                  </a:ext>
                </a:extLst>
              </p:cNvPr>
              <p:cNvPicPr/>
              <p:nvPr/>
            </p:nvPicPr>
            <p:blipFill>
              <a:blip r:embed="rId5"/>
              <a:stretch>
                <a:fillRect/>
              </a:stretch>
            </p:blipFill>
            <p:spPr>
              <a:xfrm>
                <a:off x="3967920" y="665280"/>
                <a:ext cx="5321880" cy="3302280"/>
              </a:xfrm>
              <a:prstGeom prst="rect">
                <a:avLst/>
              </a:prstGeom>
            </p:spPr>
          </p:pic>
        </mc:Fallback>
      </mc:AlternateContent>
    </p:spTree>
    <p:extLst>
      <p:ext uri="{BB962C8B-B14F-4D97-AF65-F5344CB8AC3E}">
        <p14:creationId xmlns:p14="http://schemas.microsoft.com/office/powerpoint/2010/main" val="415378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ppt_x"/>
                                          </p:val>
                                        </p:tav>
                                        <p:tav tm="100000">
                                          <p:val>
                                            <p:strVal val="#ppt_x"/>
                                          </p:val>
                                        </p:tav>
                                      </p:tavLst>
                                    </p:anim>
                                    <p:anim calcmode="lin" valueType="num">
                                      <p:cBhvr additive="base">
                                        <p:cTn id="12" dur="500" fill="hold"/>
                                        <p:tgtEl>
                                          <p:spTgt spid="10"/>
                                        </p:tgtEl>
                                        <p:attrNameLst>
                                          <p:attrName>ppt_y</p:attrName>
                                        </p:attrNameLst>
                                      </p:cBhvr>
                                      <p:tavLst>
                                        <p:tav tm="0">
                                          <p:val>
                                            <p:strVal val="1+#ppt_h/2"/>
                                          </p:val>
                                        </p:tav>
                                        <p:tav tm="100000">
                                          <p:val>
                                            <p:strVal val="#ppt_y"/>
                                          </p:val>
                                        </p:tav>
                                      </p:tavLst>
                                    </p:anim>
                                  </p:childTnLst>
                                </p:cTn>
                              </p:par>
                              <p:par>
                                <p:cTn id="13" presetID="2" presetClass="entr" presetSubtype="4" fill="hold" grpId="1"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ppt_x"/>
                                          </p:val>
                                        </p:tav>
                                        <p:tav tm="100000">
                                          <p:val>
                                            <p:strVal val="#ppt_x"/>
                                          </p:val>
                                        </p:tav>
                                      </p:tavLst>
                                    </p:anim>
                                    <p:anim calcmode="lin" valueType="num">
                                      <p:cBhvr additive="base">
                                        <p:cTn id="1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2" presetClass="entr" presetSubtype="4" fill="hold" grpId="0" nodeType="clickEffect">
                                  <p:stCondLst>
                                    <p:cond delay="0"/>
                                  </p:stCondLst>
                                  <p:childTnLst>
                                    <p:set>
                                      <p:cBhvr>
                                        <p:cTn id="20" dur="1" fill="hold">
                                          <p:stCondLst>
                                            <p:cond delay="0"/>
                                          </p:stCondLst>
                                        </p:cTn>
                                        <p:tgtEl>
                                          <p:spTgt spid="2"/>
                                        </p:tgtEl>
                                        <p:attrNameLst>
                                          <p:attrName>style.visibility</p:attrName>
                                        </p:attrNameLst>
                                      </p:cBhvr>
                                      <p:to>
                                        <p:strVal val="visible"/>
                                      </p:to>
                                    </p:set>
                                    <p:anim calcmode="lin" valueType="num">
                                      <p:cBhvr additive="base">
                                        <p:cTn id="21" dur="500"/>
                                        <p:tgtEl>
                                          <p:spTgt spid="2"/>
                                        </p:tgtEl>
                                        <p:attrNameLst>
                                          <p:attrName>ppt_y</p:attrName>
                                        </p:attrNameLst>
                                      </p:cBhvr>
                                      <p:tavLst>
                                        <p:tav tm="0">
                                          <p:val>
                                            <p:strVal val="#ppt_y+#ppt_h*1.125000"/>
                                          </p:val>
                                        </p:tav>
                                        <p:tav tm="100000">
                                          <p:val>
                                            <p:strVal val="#ppt_y"/>
                                          </p:val>
                                        </p:tav>
                                      </p:tavLst>
                                    </p:anim>
                                    <p:animEffect transition="in" filter="wipe(up)">
                                      <p:cBhvr>
                                        <p:cTn id="22" dur="500"/>
                                        <p:tgtEl>
                                          <p:spTgt spid="2"/>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500" fill="hold"/>
                                        <p:tgtEl>
                                          <p:spTgt spid="13"/>
                                        </p:tgtEl>
                                        <p:attrNameLst>
                                          <p:attrName>ppt_x</p:attrName>
                                        </p:attrNameLst>
                                      </p:cBhvr>
                                      <p:tavLst>
                                        <p:tav tm="0">
                                          <p:val>
                                            <p:strVal val="#ppt_x"/>
                                          </p:val>
                                        </p:tav>
                                        <p:tav tm="100000">
                                          <p:val>
                                            <p:strVal val="#ppt_x"/>
                                          </p:val>
                                        </p:tav>
                                      </p:tavLst>
                                    </p:anim>
                                    <p:anim calcmode="lin" valueType="num">
                                      <p:cBhvr additive="base">
                                        <p:cTn id="28" dur="500" fill="hold"/>
                                        <p:tgtEl>
                                          <p:spTgt spid="13"/>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additive="base">
                                        <p:cTn id="31" dur="500" fill="hold"/>
                                        <p:tgtEl>
                                          <p:spTgt spid="12"/>
                                        </p:tgtEl>
                                        <p:attrNameLst>
                                          <p:attrName>ppt_x</p:attrName>
                                        </p:attrNameLst>
                                      </p:cBhvr>
                                      <p:tavLst>
                                        <p:tav tm="0">
                                          <p:val>
                                            <p:strVal val="#ppt_x"/>
                                          </p:val>
                                        </p:tav>
                                        <p:tav tm="100000">
                                          <p:val>
                                            <p:strVal val="#ppt_x"/>
                                          </p:val>
                                        </p:tav>
                                      </p:tavLst>
                                    </p:anim>
                                    <p:anim calcmode="lin" valueType="num">
                                      <p:cBhvr additive="base">
                                        <p:cTn id="32" dur="500" fill="hold"/>
                                        <p:tgtEl>
                                          <p:spTgt spid="12"/>
                                        </p:tgtEl>
                                        <p:attrNameLst>
                                          <p:attrName>ppt_y</p:attrName>
                                        </p:attrNameLst>
                                      </p:cBhvr>
                                      <p:tavLst>
                                        <p:tav tm="0">
                                          <p:val>
                                            <p:strVal val="1+#ppt_h/2"/>
                                          </p:val>
                                        </p:tav>
                                        <p:tav tm="100000">
                                          <p:val>
                                            <p:strVal val="#ppt_y"/>
                                          </p:val>
                                        </p:tav>
                                      </p:tavLst>
                                    </p:anim>
                                  </p:childTnLst>
                                </p:cTn>
                              </p:par>
                              <p:par>
                                <p:cTn id="33" presetID="2" presetClass="entr" presetSubtype="4" fill="hold" grpId="1" nodeType="withEffect">
                                  <p:stCondLst>
                                    <p:cond delay="0"/>
                                  </p:stCondLst>
                                  <p:childTnLst>
                                    <p:set>
                                      <p:cBhvr>
                                        <p:cTn id="34" dur="1" fill="hold">
                                          <p:stCondLst>
                                            <p:cond delay="0"/>
                                          </p:stCondLst>
                                        </p:cTn>
                                        <p:tgtEl>
                                          <p:spTgt spid="12"/>
                                        </p:tgtEl>
                                        <p:attrNameLst>
                                          <p:attrName>style.visibility</p:attrName>
                                        </p:attrNameLst>
                                      </p:cBhvr>
                                      <p:to>
                                        <p:strVal val="visible"/>
                                      </p:to>
                                    </p:set>
                                    <p:anim calcmode="lin" valueType="num">
                                      <p:cBhvr additive="base">
                                        <p:cTn id="35" dur="500" fill="hold"/>
                                        <p:tgtEl>
                                          <p:spTgt spid="12"/>
                                        </p:tgtEl>
                                        <p:attrNameLst>
                                          <p:attrName>ppt_x</p:attrName>
                                        </p:attrNameLst>
                                      </p:cBhvr>
                                      <p:tavLst>
                                        <p:tav tm="0">
                                          <p:val>
                                            <p:strVal val="#ppt_x"/>
                                          </p:val>
                                        </p:tav>
                                        <p:tav tm="100000">
                                          <p:val>
                                            <p:strVal val="#ppt_x"/>
                                          </p:val>
                                        </p:tav>
                                      </p:tavLst>
                                    </p:anim>
                                    <p:anim calcmode="lin" valueType="num">
                                      <p:cBhvr additive="base">
                                        <p:cTn id="36"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12" presetClass="entr" presetSubtype="4" fill="hold" grpId="0" nodeType="clickEffect">
                                  <p:stCondLst>
                                    <p:cond delay="0"/>
                                  </p:stCondLst>
                                  <p:childTnLst>
                                    <p:set>
                                      <p:cBhvr>
                                        <p:cTn id="40" dur="1" fill="hold">
                                          <p:stCondLst>
                                            <p:cond delay="0"/>
                                          </p:stCondLst>
                                        </p:cTn>
                                        <p:tgtEl>
                                          <p:spTgt spid="18"/>
                                        </p:tgtEl>
                                        <p:attrNameLst>
                                          <p:attrName>style.visibility</p:attrName>
                                        </p:attrNameLst>
                                      </p:cBhvr>
                                      <p:to>
                                        <p:strVal val="visible"/>
                                      </p:to>
                                    </p:set>
                                    <p:anim calcmode="lin" valueType="num">
                                      <p:cBhvr additive="base">
                                        <p:cTn id="41" dur="500"/>
                                        <p:tgtEl>
                                          <p:spTgt spid="18"/>
                                        </p:tgtEl>
                                        <p:attrNameLst>
                                          <p:attrName>ppt_y</p:attrName>
                                        </p:attrNameLst>
                                      </p:cBhvr>
                                      <p:tavLst>
                                        <p:tav tm="0">
                                          <p:val>
                                            <p:strVal val="#ppt_y+#ppt_h*1.125000"/>
                                          </p:val>
                                        </p:tav>
                                        <p:tav tm="100000">
                                          <p:val>
                                            <p:strVal val="#ppt_y"/>
                                          </p:val>
                                        </p:tav>
                                      </p:tavLst>
                                    </p:anim>
                                    <p:animEffect transition="in" filter="wipe(up)">
                                      <p:cBhvr>
                                        <p:cTn id="42" dur="500"/>
                                        <p:tgtEl>
                                          <p:spTgt spid="18"/>
                                        </p:tgtEl>
                                      </p:cBhvr>
                                    </p:animEffect>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15"/>
                                        </p:tgtEl>
                                        <p:attrNameLst>
                                          <p:attrName>style.visibility</p:attrName>
                                        </p:attrNameLst>
                                      </p:cBhvr>
                                      <p:to>
                                        <p:strVal val="visible"/>
                                      </p:to>
                                    </p:set>
                                    <p:anim calcmode="lin" valueType="num">
                                      <p:cBhvr additive="base">
                                        <p:cTn id="47" dur="500" fill="hold"/>
                                        <p:tgtEl>
                                          <p:spTgt spid="15"/>
                                        </p:tgtEl>
                                        <p:attrNameLst>
                                          <p:attrName>ppt_x</p:attrName>
                                        </p:attrNameLst>
                                      </p:cBhvr>
                                      <p:tavLst>
                                        <p:tav tm="0">
                                          <p:val>
                                            <p:strVal val="#ppt_x"/>
                                          </p:val>
                                        </p:tav>
                                        <p:tav tm="100000">
                                          <p:val>
                                            <p:strVal val="#ppt_x"/>
                                          </p:val>
                                        </p:tav>
                                      </p:tavLst>
                                    </p:anim>
                                    <p:anim calcmode="lin" valueType="num">
                                      <p:cBhvr additive="base">
                                        <p:cTn id="48" dur="500" fill="hold"/>
                                        <p:tgtEl>
                                          <p:spTgt spid="15"/>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14"/>
                                        </p:tgtEl>
                                        <p:attrNameLst>
                                          <p:attrName>style.visibility</p:attrName>
                                        </p:attrNameLst>
                                      </p:cBhvr>
                                      <p:to>
                                        <p:strVal val="visible"/>
                                      </p:to>
                                    </p:set>
                                    <p:anim calcmode="lin" valueType="num">
                                      <p:cBhvr additive="base">
                                        <p:cTn id="51" dur="500" fill="hold"/>
                                        <p:tgtEl>
                                          <p:spTgt spid="14"/>
                                        </p:tgtEl>
                                        <p:attrNameLst>
                                          <p:attrName>ppt_x</p:attrName>
                                        </p:attrNameLst>
                                      </p:cBhvr>
                                      <p:tavLst>
                                        <p:tav tm="0">
                                          <p:val>
                                            <p:strVal val="#ppt_x"/>
                                          </p:val>
                                        </p:tav>
                                        <p:tav tm="100000">
                                          <p:val>
                                            <p:strVal val="#ppt_x"/>
                                          </p:val>
                                        </p:tav>
                                      </p:tavLst>
                                    </p:anim>
                                    <p:anim calcmode="lin" valueType="num">
                                      <p:cBhvr additive="base">
                                        <p:cTn id="52" dur="500" fill="hold"/>
                                        <p:tgtEl>
                                          <p:spTgt spid="14"/>
                                        </p:tgtEl>
                                        <p:attrNameLst>
                                          <p:attrName>ppt_y</p:attrName>
                                        </p:attrNameLst>
                                      </p:cBhvr>
                                      <p:tavLst>
                                        <p:tav tm="0">
                                          <p:val>
                                            <p:strVal val="1+#ppt_h/2"/>
                                          </p:val>
                                        </p:tav>
                                        <p:tav tm="100000">
                                          <p:val>
                                            <p:strVal val="#ppt_y"/>
                                          </p:val>
                                        </p:tav>
                                      </p:tavLst>
                                    </p:anim>
                                  </p:childTnLst>
                                </p:cTn>
                              </p:par>
                              <p:par>
                                <p:cTn id="53" presetID="2" presetClass="entr" presetSubtype="4" fill="hold" grpId="1" nodeType="withEffect">
                                  <p:stCondLst>
                                    <p:cond delay="0"/>
                                  </p:stCondLst>
                                  <p:childTnLst>
                                    <p:set>
                                      <p:cBhvr>
                                        <p:cTn id="54" dur="1" fill="hold">
                                          <p:stCondLst>
                                            <p:cond delay="0"/>
                                          </p:stCondLst>
                                        </p:cTn>
                                        <p:tgtEl>
                                          <p:spTgt spid="14"/>
                                        </p:tgtEl>
                                        <p:attrNameLst>
                                          <p:attrName>style.visibility</p:attrName>
                                        </p:attrNameLst>
                                      </p:cBhvr>
                                      <p:to>
                                        <p:strVal val="visible"/>
                                      </p:to>
                                    </p:set>
                                    <p:anim calcmode="lin" valueType="num">
                                      <p:cBhvr additive="base">
                                        <p:cTn id="55" dur="500" fill="hold"/>
                                        <p:tgtEl>
                                          <p:spTgt spid="14"/>
                                        </p:tgtEl>
                                        <p:attrNameLst>
                                          <p:attrName>ppt_x</p:attrName>
                                        </p:attrNameLst>
                                      </p:cBhvr>
                                      <p:tavLst>
                                        <p:tav tm="0">
                                          <p:val>
                                            <p:strVal val="#ppt_x"/>
                                          </p:val>
                                        </p:tav>
                                        <p:tav tm="100000">
                                          <p:val>
                                            <p:strVal val="#ppt_x"/>
                                          </p:val>
                                        </p:tav>
                                      </p:tavLst>
                                    </p:anim>
                                    <p:anim calcmode="lin" valueType="num">
                                      <p:cBhvr additive="base">
                                        <p:cTn id="56"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17"/>
                                        </p:tgtEl>
                                        <p:attrNameLst>
                                          <p:attrName>style.visibility</p:attrName>
                                        </p:attrNameLst>
                                      </p:cBhvr>
                                      <p:to>
                                        <p:strVal val="visible"/>
                                      </p:to>
                                    </p:set>
                                    <p:anim calcmode="lin" valueType="num">
                                      <p:cBhvr additive="base">
                                        <p:cTn id="61" dur="500" fill="hold"/>
                                        <p:tgtEl>
                                          <p:spTgt spid="17"/>
                                        </p:tgtEl>
                                        <p:attrNameLst>
                                          <p:attrName>ppt_x</p:attrName>
                                        </p:attrNameLst>
                                      </p:cBhvr>
                                      <p:tavLst>
                                        <p:tav tm="0">
                                          <p:val>
                                            <p:strVal val="#ppt_x"/>
                                          </p:val>
                                        </p:tav>
                                        <p:tav tm="100000">
                                          <p:val>
                                            <p:strVal val="#ppt_x"/>
                                          </p:val>
                                        </p:tav>
                                      </p:tavLst>
                                    </p:anim>
                                    <p:anim calcmode="lin" valueType="num">
                                      <p:cBhvr additive="base">
                                        <p:cTn id="62" dur="500" fill="hold"/>
                                        <p:tgtEl>
                                          <p:spTgt spid="17"/>
                                        </p:tgtEl>
                                        <p:attrNameLst>
                                          <p:attrName>ppt_y</p:attrName>
                                        </p:attrNameLst>
                                      </p:cBhvr>
                                      <p:tavLst>
                                        <p:tav tm="0">
                                          <p:val>
                                            <p:strVal val="1+#ppt_h/2"/>
                                          </p:val>
                                        </p:tav>
                                        <p:tav tm="100000">
                                          <p:val>
                                            <p:strVal val="#ppt_y"/>
                                          </p:val>
                                        </p:tav>
                                      </p:tavLst>
                                    </p:anim>
                                  </p:childTnLst>
                                </p:cTn>
                              </p:par>
                              <p:par>
                                <p:cTn id="63" presetID="2" presetClass="entr" presetSubtype="4" fill="hold" grpId="0" nodeType="withEffect">
                                  <p:stCondLst>
                                    <p:cond delay="0"/>
                                  </p:stCondLst>
                                  <p:childTnLst>
                                    <p:set>
                                      <p:cBhvr>
                                        <p:cTn id="64" dur="1" fill="hold">
                                          <p:stCondLst>
                                            <p:cond delay="0"/>
                                          </p:stCondLst>
                                        </p:cTn>
                                        <p:tgtEl>
                                          <p:spTgt spid="16"/>
                                        </p:tgtEl>
                                        <p:attrNameLst>
                                          <p:attrName>style.visibility</p:attrName>
                                        </p:attrNameLst>
                                      </p:cBhvr>
                                      <p:to>
                                        <p:strVal val="visible"/>
                                      </p:to>
                                    </p:set>
                                    <p:anim calcmode="lin" valueType="num">
                                      <p:cBhvr additive="base">
                                        <p:cTn id="65" dur="500" fill="hold"/>
                                        <p:tgtEl>
                                          <p:spTgt spid="16"/>
                                        </p:tgtEl>
                                        <p:attrNameLst>
                                          <p:attrName>ppt_x</p:attrName>
                                        </p:attrNameLst>
                                      </p:cBhvr>
                                      <p:tavLst>
                                        <p:tav tm="0">
                                          <p:val>
                                            <p:strVal val="#ppt_x"/>
                                          </p:val>
                                        </p:tav>
                                        <p:tav tm="100000">
                                          <p:val>
                                            <p:strVal val="#ppt_x"/>
                                          </p:val>
                                        </p:tav>
                                      </p:tavLst>
                                    </p:anim>
                                    <p:anim calcmode="lin" valueType="num">
                                      <p:cBhvr additive="base">
                                        <p:cTn id="66" dur="500" fill="hold"/>
                                        <p:tgtEl>
                                          <p:spTgt spid="16"/>
                                        </p:tgtEl>
                                        <p:attrNameLst>
                                          <p:attrName>ppt_y</p:attrName>
                                        </p:attrNameLst>
                                      </p:cBhvr>
                                      <p:tavLst>
                                        <p:tav tm="0">
                                          <p:val>
                                            <p:strVal val="1+#ppt_h/2"/>
                                          </p:val>
                                        </p:tav>
                                        <p:tav tm="100000">
                                          <p:val>
                                            <p:strVal val="#ppt_y"/>
                                          </p:val>
                                        </p:tav>
                                      </p:tavLst>
                                    </p:anim>
                                  </p:childTnLst>
                                </p:cTn>
                              </p:par>
                              <p:par>
                                <p:cTn id="67" presetID="2" presetClass="entr" presetSubtype="4" fill="hold" grpId="1" nodeType="withEffect">
                                  <p:stCondLst>
                                    <p:cond delay="0"/>
                                  </p:stCondLst>
                                  <p:childTnLst>
                                    <p:set>
                                      <p:cBhvr>
                                        <p:cTn id="68" dur="1" fill="hold">
                                          <p:stCondLst>
                                            <p:cond delay="0"/>
                                          </p:stCondLst>
                                        </p:cTn>
                                        <p:tgtEl>
                                          <p:spTgt spid="16"/>
                                        </p:tgtEl>
                                        <p:attrNameLst>
                                          <p:attrName>style.visibility</p:attrName>
                                        </p:attrNameLst>
                                      </p:cBhvr>
                                      <p:to>
                                        <p:strVal val="visible"/>
                                      </p:to>
                                    </p:set>
                                    <p:anim calcmode="lin" valueType="num">
                                      <p:cBhvr additive="base">
                                        <p:cTn id="69" dur="500" fill="hold"/>
                                        <p:tgtEl>
                                          <p:spTgt spid="16"/>
                                        </p:tgtEl>
                                        <p:attrNameLst>
                                          <p:attrName>ppt_x</p:attrName>
                                        </p:attrNameLst>
                                      </p:cBhvr>
                                      <p:tavLst>
                                        <p:tav tm="0">
                                          <p:val>
                                            <p:strVal val="#ppt_x"/>
                                          </p:val>
                                        </p:tav>
                                        <p:tav tm="100000">
                                          <p:val>
                                            <p:strVal val="#ppt_x"/>
                                          </p:val>
                                        </p:tav>
                                      </p:tavLst>
                                    </p:anim>
                                    <p:anim calcmode="lin" valueType="num">
                                      <p:cBhvr additive="base">
                                        <p:cTn id="70"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1" grpId="0" animBg="1"/>
      <p:bldP spid="12" grpId="0" animBg="1"/>
      <p:bldP spid="12" grpId="1" animBg="1"/>
      <p:bldP spid="13" grpId="0" animBg="1"/>
      <p:bldP spid="14" grpId="0" animBg="1"/>
      <p:bldP spid="14" grpId="1" animBg="1"/>
      <p:bldP spid="15" grpId="0" animBg="1"/>
      <p:bldP spid="16" grpId="0" animBg="1"/>
      <p:bldP spid="16" grpId="1" animBg="1"/>
      <p:bldP spid="17" grpId="0" animBg="1"/>
      <p:bldP spid="2" grpId="0" animBg="1"/>
      <p:bldP spid="18"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p:cNvCxnSpPr/>
          <p:nvPr/>
        </p:nvCxnSpPr>
        <p:spPr>
          <a:xfrm>
            <a:off x="-8308" y="1209922"/>
            <a:ext cx="8300052" cy="0"/>
          </a:xfrm>
          <a:prstGeom prst="line">
            <a:avLst/>
          </a:prstGeom>
          <a:ln w="38100">
            <a:solidFill>
              <a:srgbClr val="DFA267"/>
            </a:solidFill>
          </a:ln>
        </p:spPr>
        <p:style>
          <a:lnRef idx="1">
            <a:schemeClr val="accent1"/>
          </a:lnRef>
          <a:fillRef idx="0">
            <a:schemeClr val="accent1"/>
          </a:fillRef>
          <a:effectRef idx="0">
            <a:schemeClr val="accent1"/>
          </a:effectRef>
          <a:fontRef idx="minor">
            <a:schemeClr val="tx1"/>
          </a:fontRef>
        </p:style>
      </p:cxnSp>
      <p:pic>
        <p:nvPicPr>
          <p:cNvPr id="6" name="Picture 5" descr="A close up of a logo&#10;&#10;Description automatically generated"/>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659519" y="469890"/>
            <a:ext cx="933598" cy="1398963"/>
          </a:xfrm>
          <a:prstGeom prst="rect">
            <a:avLst/>
          </a:prstGeom>
        </p:spPr>
      </p:pic>
      <p:sp>
        <p:nvSpPr>
          <p:cNvPr id="7" name="Rectangle 6"/>
          <p:cNvSpPr/>
          <p:nvPr/>
        </p:nvSpPr>
        <p:spPr>
          <a:xfrm>
            <a:off x="393111" y="707706"/>
            <a:ext cx="7999758" cy="461665"/>
          </a:xfrm>
          <a:prstGeom prst="rect">
            <a:avLst/>
          </a:prstGeom>
        </p:spPr>
        <p:txBody>
          <a:bodyPr wrap="square">
            <a:spAutoFit/>
          </a:bodyPr>
          <a:lstStyle/>
          <a:p>
            <a:r>
              <a:rPr lang="en-IN" sz="2400" b="1" dirty="0">
                <a:solidFill>
                  <a:schemeClr val="accent2">
                    <a:lumMod val="75000"/>
                  </a:schemeClr>
                </a:solidFill>
              </a:rPr>
              <a:t>Types of Extraneous variables </a:t>
            </a:r>
          </a:p>
        </p:txBody>
      </p:sp>
      <p:sp>
        <p:nvSpPr>
          <p:cNvPr id="9" name="Rectangle 8"/>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Research Methodology</a:t>
            </a:r>
          </a:p>
        </p:txBody>
      </p:sp>
      <p:sp>
        <p:nvSpPr>
          <p:cNvPr id="10" name="Horizontal Scroll 9">
            <a:extLst>
              <a:ext uri="{FF2B5EF4-FFF2-40B4-BE49-F238E27FC236}">
                <a16:creationId xmlns:a16="http://schemas.microsoft.com/office/drawing/2014/main" id="{E85F9F14-2CAD-6D45-B399-D00FD79571A7}"/>
              </a:ext>
            </a:extLst>
          </p:cNvPr>
          <p:cNvSpPr/>
          <p:nvPr/>
        </p:nvSpPr>
        <p:spPr>
          <a:xfrm>
            <a:off x="1636909" y="1610926"/>
            <a:ext cx="2902098" cy="883722"/>
          </a:xfrm>
          <a:prstGeom prst="horizontalScroll">
            <a:avLst/>
          </a:prstGeom>
          <a:solidFill>
            <a:schemeClr val="bg2">
              <a:lumMod val="75000"/>
            </a:schemeClr>
          </a:soli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Horizontal Scroll 10">
            <a:extLst>
              <a:ext uri="{FF2B5EF4-FFF2-40B4-BE49-F238E27FC236}">
                <a16:creationId xmlns:a16="http://schemas.microsoft.com/office/drawing/2014/main" id="{B57B4833-4AD9-7F43-8747-4FBFBFE730B9}"/>
              </a:ext>
            </a:extLst>
          </p:cNvPr>
          <p:cNvSpPr/>
          <p:nvPr/>
        </p:nvSpPr>
        <p:spPr>
          <a:xfrm>
            <a:off x="780090" y="1433948"/>
            <a:ext cx="3500826" cy="869809"/>
          </a:xfrm>
          <a:prstGeom prst="horizontalScroll">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rPr>
              <a:t>Situational Variables</a:t>
            </a:r>
          </a:p>
        </p:txBody>
      </p:sp>
      <p:sp>
        <p:nvSpPr>
          <p:cNvPr id="12" name="Horizontal Scroll 11">
            <a:extLst>
              <a:ext uri="{FF2B5EF4-FFF2-40B4-BE49-F238E27FC236}">
                <a16:creationId xmlns:a16="http://schemas.microsoft.com/office/drawing/2014/main" id="{233E0F6F-1382-3745-8BF7-04C9568E3BC1}"/>
              </a:ext>
            </a:extLst>
          </p:cNvPr>
          <p:cNvSpPr/>
          <p:nvPr/>
        </p:nvSpPr>
        <p:spPr>
          <a:xfrm>
            <a:off x="1789309" y="2987139"/>
            <a:ext cx="2902098" cy="883722"/>
          </a:xfrm>
          <a:prstGeom prst="horizontalScroll">
            <a:avLst/>
          </a:prstGeom>
          <a:solidFill>
            <a:schemeClr val="bg2">
              <a:lumMod val="75000"/>
            </a:schemeClr>
          </a:soli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Horizontal Scroll 12">
            <a:extLst>
              <a:ext uri="{FF2B5EF4-FFF2-40B4-BE49-F238E27FC236}">
                <a16:creationId xmlns:a16="http://schemas.microsoft.com/office/drawing/2014/main" id="{18284D2E-83AD-E545-9A70-938751CDF453}"/>
              </a:ext>
            </a:extLst>
          </p:cNvPr>
          <p:cNvSpPr/>
          <p:nvPr/>
        </p:nvSpPr>
        <p:spPr>
          <a:xfrm>
            <a:off x="932490" y="2794187"/>
            <a:ext cx="3500826" cy="869809"/>
          </a:xfrm>
          <a:prstGeom prst="horizontalScroll">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rPr>
              <a:t>Experimenter Bias</a:t>
            </a:r>
          </a:p>
        </p:txBody>
      </p:sp>
      <p:sp>
        <p:nvSpPr>
          <p:cNvPr id="14" name="Horizontal Scroll 13">
            <a:extLst>
              <a:ext uri="{FF2B5EF4-FFF2-40B4-BE49-F238E27FC236}">
                <a16:creationId xmlns:a16="http://schemas.microsoft.com/office/drawing/2014/main" id="{FF634476-A37A-1443-A309-58825D18CECE}"/>
              </a:ext>
            </a:extLst>
          </p:cNvPr>
          <p:cNvSpPr/>
          <p:nvPr/>
        </p:nvSpPr>
        <p:spPr>
          <a:xfrm>
            <a:off x="1789309" y="4592180"/>
            <a:ext cx="2902098" cy="883722"/>
          </a:xfrm>
          <a:prstGeom prst="horizontalScroll">
            <a:avLst/>
          </a:prstGeom>
          <a:solidFill>
            <a:schemeClr val="bg2">
              <a:lumMod val="75000"/>
            </a:schemeClr>
          </a:soli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Horizontal Scroll 14">
            <a:extLst>
              <a:ext uri="{FF2B5EF4-FFF2-40B4-BE49-F238E27FC236}">
                <a16:creationId xmlns:a16="http://schemas.microsoft.com/office/drawing/2014/main" id="{1430A290-583F-7D45-92B7-EBF90E816CD7}"/>
              </a:ext>
            </a:extLst>
          </p:cNvPr>
          <p:cNvSpPr/>
          <p:nvPr/>
        </p:nvSpPr>
        <p:spPr>
          <a:xfrm>
            <a:off x="932490" y="4415202"/>
            <a:ext cx="3500826" cy="869809"/>
          </a:xfrm>
          <a:prstGeom prst="horizontalScroll">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rPr>
              <a:t>Demand Characteristics</a:t>
            </a:r>
          </a:p>
        </p:txBody>
      </p:sp>
      <p:sp>
        <p:nvSpPr>
          <p:cNvPr id="16" name="Horizontal Scroll 15">
            <a:extLst>
              <a:ext uri="{FF2B5EF4-FFF2-40B4-BE49-F238E27FC236}">
                <a16:creationId xmlns:a16="http://schemas.microsoft.com/office/drawing/2014/main" id="{5ACF9638-CAA9-5242-B467-6CE5057E0B7C}"/>
              </a:ext>
            </a:extLst>
          </p:cNvPr>
          <p:cNvSpPr/>
          <p:nvPr/>
        </p:nvSpPr>
        <p:spPr>
          <a:xfrm>
            <a:off x="1789309" y="6006330"/>
            <a:ext cx="2902098" cy="883722"/>
          </a:xfrm>
          <a:prstGeom prst="horizontalScroll">
            <a:avLst/>
          </a:prstGeom>
          <a:solidFill>
            <a:schemeClr val="bg2">
              <a:lumMod val="75000"/>
            </a:schemeClr>
          </a:soli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Horizontal Scroll 16">
            <a:extLst>
              <a:ext uri="{FF2B5EF4-FFF2-40B4-BE49-F238E27FC236}">
                <a16:creationId xmlns:a16="http://schemas.microsoft.com/office/drawing/2014/main" id="{D8A2DED0-379F-FB40-9B0C-856359217147}"/>
              </a:ext>
            </a:extLst>
          </p:cNvPr>
          <p:cNvSpPr/>
          <p:nvPr/>
        </p:nvSpPr>
        <p:spPr>
          <a:xfrm>
            <a:off x="932490" y="5778173"/>
            <a:ext cx="3500826" cy="869809"/>
          </a:xfrm>
          <a:prstGeom prst="horizontalScroll">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rPr>
              <a:t>Participant Variables</a:t>
            </a:r>
          </a:p>
        </p:txBody>
      </p:sp>
      <p:sp>
        <p:nvSpPr>
          <p:cNvPr id="18" name="Oval Callout 17">
            <a:extLst>
              <a:ext uri="{FF2B5EF4-FFF2-40B4-BE49-F238E27FC236}">
                <a16:creationId xmlns:a16="http://schemas.microsoft.com/office/drawing/2014/main" id="{A02493FB-B26F-0448-A093-5E9D75720E03}"/>
              </a:ext>
            </a:extLst>
          </p:cNvPr>
          <p:cNvSpPr/>
          <p:nvPr/>
        </p:nvSpPr>
        <p:spPr>
          <a:xfrm>
            <a:off x="5789129" y="1926847"/>
            <a:ext cx="6096349" cy="2434081"/>
          </a:xfrm>
          <a:prstGeom prst="wedgeEllipseCallout">
            <a:avLst>
              <a:gd name="adj1" fmla="val -73084"/>
              <a:gd name="adj2" fmla="val 62282"/>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r>
              <a:rPr lang="en-IN" dirty="0">
                <a:solidFill>
                  <a:srgbClr val="0070C0"/>
                </a:solidFill>
              </a:rPr>
              <a:t>            This refers to any clues in the experiment that could give away the true purpose of the research to the individuals. </a:t>
            </a:r>
            <a:r>
              <a:rPr lang="en-IN" dirty="0" err="1">
                <a:solidFill>
                  <a:srgbClr val="0070C0"/>
                </a:solidFill>
              </a:rPr>
              <a:t>Eg</a:t>
            </a:r>
            <a:r>
              <a:rPr lang="en-IN" dirty="0">
                <a:solidFill>
                  <a:srgbClr val="0070C0"/>
                </a:solidFill>
              </a:rPr>
              <a:t>             Their surroundings.</a:t>
            </a:r>
          </a:p>
          <a:p>
            <a:pPr fontAlgn="base"/>
            <a:r>
              <a:rPr lang="en-IN" dirty="0">
                <a:solidFill>
                  <a:srgbClr val="0070C0"/>
                </a:solidFill>
              </a:rPr>
              <a:t>Their interpretation of what is happening in the situation.</a:t>
            </a:r>
          </a:p>
          <a:p>
            <a:pPr fontAlgn="base"/>
            <a:r>
              <a:rPr lang="en-IN" dirty="0">
                <a:solidFill>
                  <a:srgbClr val="0070C0"/>
                </a:solidFill>
              </a:rPr>
              <a:t>The researcher’s </a:t>
            </a:r>
            <a:r>
              <a:rPr lang="en-IN" dirty="0" err="1">
                <a:solidFill>
                  <a:srgbClr val="0070C0"/>
                </a:solidFill>
              </a:rPr>
              <a:t>behavior</a:t>
            </a:r>
            <a:r>
              <a:rPr lang="en-IN" dirty="0">
                <a:solidFill>
                  <a:srgbClr val="0070C0"/>
                </a:solidFill>
              </a:rPr>
              <a:t>.</a:t>
            </a:r>
          </a:p>
          <a:p>
            <a:pPr algn="ctr"/>
            <a:endParaRPr lang="en-US" dirty="0">
              <a:solidFill>
                <a:srgbClr val="0070C0"/>
              </a:solidFill>
            </a:endParaRPr>
          </a:p>
        </p:txBody>
      </p:sp>
      <p:sp>
        <p:nvSpPr>
          <p:cNvPr id="5" name="TextBox 4">
            <a:extLst>
              <a:ext uri="{FF2B5EF4-FFF2-40B4-BE49-F238E27FC236}">
                <a16:creationId xmlns:a16="http://schemas.microsoft.com/office/drawing/2014/main" id="{05E56D1C-6614-1F43-AD5F-DCC798B4BCBA}"/>
              </a:ext>
            </a:extLst>
          </p:cNvPr>
          <p:cNvSpPr txBox="1"/>
          <p:nvPr/>
        </p:nvSpPr>
        <p:spPr>
          <a:xfrm>
            <a:off x="8991600" y="4757792"/>
            <a:ext cx="2133600" cy="1248538"/>
          </a:xfrm>
          <a:prstGeom prst="rect">
            <a:avLst/>
          </a:prstGeom>
          <a:noFill/>
        </p:spPr>
        <p:txBody>
          <a:bodyPr wrap="square" rtlCol="0">
            <a:spAutoFit/>
          </a:bodyPr>
          <a:lstStyle/>
          <a:p>
            <a:endParaRPr lang="en-US" dirty="0"/>
          </a:p>
        </p:txBody>
      </p:sp>
      <p:pic>
        <p:nvPicPr>
          <p:cNvPr id="21" name="Picture 20">
            <a:extLst>
              <a:ext uri="{FF2B5EF4-FFF2-40B4-BE49-F238E27FC236}">
                <a16:creationId xmlns:a16="http://schemas.microsoft.com/office/drawing/2014/main" id="{3C57E6E5-EC51-654A-9725-AD715A2AF9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91408" y="249646"/>
            <a:ext cx="2114250" cy="2114250"/>
          </a:xfrm>
          <a:prstGeom prst="rect">
            <a:avLst/>
          </a:prstGeom>
        </p:spPr>
      </p:pic>
      <p:sp>
        <p:nvSpPr>
          <p:cNvPr id="19" name="Oval Callout 18">
            <a:extLst>
              <a:ext uri="{FF2B5EF4-FFF2-40B4-BE49-F238E27FC236}">
                <a16:creationId xmlns:a16="http://schemas.microsoft.com/office/drawing/2014/main" id="{FA5B3544-9C80-FE4E-BF7B-A747B437A611}"/>
              </a:ext>
            </a:extLst>
          </p:cNvPr>
          <p:cNvSpPr/>
          <p:nvPr/>
        </p:nvSpPr>
        <p:spPr>
          <a:xfrm>
            <a:off x="5548226" y="4592180"/>
            <a:ext cx="6643774" cy="1895453"/>
          </a:xfrm>
          <a:prstGeom prst="wedgeEllipseCallout">
            <a:avLst>
              <a:gd name="adj1" fmla="val -66399"/>
              <a:gd name="adj2" fmla="val 27146"/>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endParaRPr lang="en-IN" dirty="0">
              <a:solidFill>
                <a:srgbClr val="0070C0"/>
              </a:solidFill>
            </a:endParaRPr>
          </a:p>
          <a:p>
            <a:pPr fontAlgn="base"/>
            <a:r>
              <a:rPr lang="en-IN" dirty="0">
                <a:solidFill>
                  <a:srgbClr val="0070C0"/>
                </a:solidFill>
              </a:rPr>
              <a:t>This refers to the natural variance among individuals and the ways in which this could affect the results of the experiment. </a:t>
            </a:r>
            <a:r>
              <a:rPr lang="en-IN" dirty="0" err="1">
                <a:solidFill>
                  <a:srgbClr val="0070C0"/>
                </a:solidFill>
              </a:rPr>
              <a:t>Eg</a:t>
            </a:r>
            <a:r>
              <a:rPr lang="en-IN" dirty="0">
                <a:solidFill>
                  <a:srgbClr val="0070C0"/>
                </a:solidFill>
              </a:rPr>
              <a:t> An individual’s natural intelligence.</a:t>
            </a:r>
          </a:p>
          <a:p>
            <a:pPr fontAlgn="base"/>
            <a:r>
              <a:rPr lang="en-IN" dirty="0">
                <a:solidFill>
                  <a:srgbClr val="0070C0"/>
                </a:solidFill>
              </a:rPr>
              <a:t>An individuals’ mood that day.</a:t>
            </a:r>
          </a:p>
          <a:p>
            <a:pPr algn="ctr"/>
            <a:endParaRPr lang="en-US" dirty="0"/>
          </a:p>
        </p:txBody>
      </p:sp>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4F90DD2F-B26D-E2D9-BE08-B714EE9C27F6}"/>
                  </a:ext>
                </a:extLst>
              </p14:cNvPr>
              <p14:cNvContentPartPr/>
              <p14:nvPr/>
            </p14:nvContentPartPr>
            <p14:xfrm>
              <a:off x="6937920" y="2296800"/>
              <a:ext cx="4080600" cy="4029840"/>
            </p14:xfrm>
          </p:contentPart>
        </mc:Choice>
        <mc:Fallback xmlns="">
          <p:pic>
            <p:nvPicPr>
              <p:cNvPr id="2" name="Ink 1">
                <a:extLst>
                  <a:ext uri="{FF2B5EF4-FFF2-40B4-BE49-F238E27FC236}">
                    <a16:creationId xmlns:a16="http://schemas.microsoft.com/office/drawing/2014/main" id="{4F90DD2F-B26D-E2D9-BE08-B714EE9C27F6}"/>
                  </a:ext>
                </a:extLst>
              </p:cNvPr>
              <p:cNvPicPr/>
              <p:nvPr/>
            </p:nvPicPr>
            <p:blipFill>
              <a:blip r:embed="rId5"/>
              <a:stretch>
                <a:fillRect/>
              </a:stretch>
            </p:blipFill>
            <p:spPr>
              <a:xfrm>
                <a:off x="6928560" y="2287440"/>
                <a:ext cx="4099320" cy="4048560"/>
              </a:xfrm>
              <a:prstGeom prst="rect">
                <a:avLst/>
              </a:prstGeom>
            </p:spPr>
          </p:pic>
        </mc:Fallback>
      </mc:AlternateContent>
    </p:spTree>
    <p:extLst>
      <p:ext uri="{BB962C8B-B14F-4D97-AF65-F5344CB8AC3E}">
        <p14:creationId xmlns:p14="http://schemas.microsoft.com/office/powerpoint/2010/main" val="24490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ppt_x"/>
                                          </p:val>
                                        </p:tav>
                                        <p:tav tm="100000">
                                          <p:val>
                                            <p:strVal val="#ppt_x"/>
                                          </p:val>
                                        </p:tav>
                                      </p:tavLst>
                                    </p:anim>
                                    <p:anim calcmode="lin" valueType="num">
                                      <p:cBhvr additive="base">
                                        <p:cTn id="12" dur="500" fill="hold"/>
                                        <p:tgtEl>
                                          <p:spTgt spid="10"/>
                                        </p:tgtEl>
                                        <p:attrNameLst>
                                          <p:attrName>ppt_y</p:attrName>
                                        </p:attrNameLst>
                                      </p:cBhvr>
                                      <p:tavLst>
                                        <p:tav tm="0">
                                          <p:val>
                                            <p:strVal val="1+#ppt_h/2"/>
                                          </p:val>
                                        </p:tav>
                                        <p:tav tm="100000">
                                          <p:val>
                                            <p:strVal val="#ppt_y"/>
                                          </p:val>
                                        </p:tav>
                                      </p:tavLst>
                                    </p:anim>
                                  </p:childTnLst>
                                </p:cTn>
                              </p:par>
                              <p:par>
                                <p:cTn id="13" presetID="2" presetClass="entr" presetSubtype="4" fill="hold" grpId="1"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ppt_x"/>
                                          </p:val>
                                        </p:tav>
                                        <p:tav tm="100000">
                                          <p:val>
                                            <p:strVal val="#ppt_x"/>
                                          </p:val>
                                        </p:tav>
                                      </p:tavLst>
                                    </p:anim>
                                    <p:anim calcmode="lin" valueType="num">
                                      <p:cBhvr additive="base">
                                        <p:cTn id="1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anim calcmode="lin" valueType="num">
                                      <p:cBhvr additive="base">
                                        <p:cTn id="21" dur="500" fill="hold"/>
                                        <p:tgtEl>
                                          <p:spTgt spid="13"/>
                                        </p:tgtEl>
                                        <p:attrNameLst>
                                          <p:attrName>ppt_x</p:attrName>
                                        </p:attrNameLst>
                                      </p:cBhvr>
                                      <p:tavLst>
                                        <p:tav tm="0">
                                          <p:val>
                                            <p:strVal val="#ppt_x"/>
                                          </p:val>
                                        </p:tav>
                                        <p:tav tm="100000">
                                          <p:val>
                                            <p:strVal val="#ppt_x"/>
                                          </p:val>
                                        </p:tav>
                                      </p:tavLst>
                                    </p:anim>
                                    <p:anim calcmode="lin" valueType="num">
                                      <p:cBhvr additive="base">
                                        <p:cTn id="22" dur="500" fill="hold"/>
                                        <p:tgtEl>
                                          <p:spTgt spid="13"/>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anim calcmode="lin" valueType="num">
                                      <p:cBhvr additive="base">
                                        <p:cTn id="25" dur="500" fill="hold"/>
                                        <p:tgtEl>
                                          <p:spTgt spid="12"/>
                                        </p:tgtEl>
                                        <p:attrNameLst>
                                          <p:attrName>ppt_x</p:attrName>
                                        </p:attrNameLst>
                                      </p:cBhvr>
                                      <p:tavLst>
                                        <p:tav tm="0">
                                          <p:val>
                                            <p:strVal val="#ppt_x"/>
                                          </p:val>
                                        </p:tav>
                                        <p:tav tm="100000">
                                          <p:val>
                                            <p:strVal val="#ppt_x"/>
                                          </p:val>
                                        </p:tav>
                                      </p:tavLst>
                                    </p:anim>
                                    <p:anim calcmode="lin" valueType="num">
                                      <p:cBhvr additive="base">
                                        <p:cTn id="26" dur="500" fill="hold"/>
                                        <p:tgtEl>
                                          <p:spTgt spid="12"/>
                                        </p:tgtEl>
                                        <p:attrNameLst>
                                          <p:attrName>ppt_y</p:attrName>
                                        </p:attrNameLst>
                                      </p:cBhvr>
                                      <p:tavLst>
                                        <p:tav tm="0">
                                          <p:val>
                                            <p:strVal val="1+#ppt_h/2"/>
                                          </p:val>
                                        </p:tav>
                                        <p:tav tm="100000">
                                          <p:val>
                                            <p:strVal val="#ppt_y"/>
                                          </p:val>
                                        </p:tav>
                                      </p:tavLst>
                                    </p:anim>
                                  </p:childTnLst>
                                </p:cTn>
                              </p:par>
                              <p:par>
                                <p:cTn id="27" presetID="2" presetClass="entr" presetSubtype="4" fill="hold" grpId="1" nodeType="withEffect">
                                  <p:stCondLst>
                                    <p:cond delay="0"/>
                                  </p:stCondLst>
                                  <p:childTnLst>
                                    <p:set>
                                      <p:cBhvr>
                                        <p:cTn id="28" dur="1" fill="hold">
                                          <p:stCondLst>
                                            <p:cond delay="0"/>
                                          </p:stCondLst>
                                        </p:cTn>
                                        <p:tgtEl>
                                          <p:spTgt spid="12"/>
                                        </p:tgtEl>
                                        <p:attrNameLst>
                                          <p:attrName>style.visibility</p:attrName>
                                        </p:attrNameLst>
                                      </p:cBhvr>
                                      <p:to>
                                        <p:strVal val="visible"/>
                                      </p:to>
                                    </p:set>
                                    <p:anim calcmode="lin" valueType="num">
                                      <p:cBhvr additive="base">
                                        <p:cTn id="29" dur="500" fill="hold"/>
                                        <p:tgtEl>
                                          <p:spTgt spid="12"/>
                                        </p:tgtEl>
                                        <p:attrNameLst>
                                          <p:attrName>ppt_x</p:attrName>
                                        </p:attrNameLst>
                                      </p:cBhvr>
                                      <p:tavLst>
                                        <p:tav tm="0">
                                          <p:val>
                                            <p:strVal val="#ppt_x"/>
                                          </p:val>
                                        </p:tav>
                                        <p:tav tm="100000">
                                          <p:val>
                                            <p:strVal val="#ppt_x"/>
                                          </p:val>
                                        </p:tav>
                                      </p:tavLst>
                                    </p:anim>
                                    <p:anim calcmode="lin" valueType="num">
                                      <p:cBhvr additive="base">
                                        <p:cTn id="30"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anim calcmode="lin" valueType="num">
                                      <p:cBhvr additive="base">
                                        <p:cTn id="35" dur="500" fill="hold"/>
                                        <p:tgtEl>
                                          <p:spTgt spid="15"/>
                                        </p:tgtEl>
                                        <p:attrNameLst>
                                          <p:attrName>ppt_x</p:attrName>
                                        </p:attrNameLst>
                                      </p:cBhvr>
                                      <p:tavLst>
                                        <p:tav tm="0">
                                          <p:val>
                                            <p:strVal val="#ppt_x"/>
                                          </p:val>
                                        </p:tav>
                                        <p:tav tm="100000">
                                          <p:val>
                                            <p:strVal val="#ppt_x"/>
                                          </p:val>
                                        </p:tav>
                                      </p:tavLst>
                                    </p:anim>
                                    <p:anim calcmode="lin" valueType="num">
                                      <p:cBhvr additive="base">
                                        <p:cTn id="36" dur="500" fill="hold"/>
                                        <p:tgtEl>
                                          <p:spTgt spid="15"/>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4"/>
                                        </p:tgtEl>
                                        <p:attrNameLst>
                                          <p:attrName>style.visibility</p:attrName>
                                        </p:attrNameLst>
                                      </p:cBhvr>
                                      <p:to>
                                        <p:strVal val="visible"/>
                                      </p:to>
                                    </p:set>
                                    <p:anim calcmode="lin" valueType="num">
                                      <p:cBhvr additive="base">
                                        <p:cTn id="39" dur="500" fill="hold"/>
                                        <p:tgtEl>
                                          <p:spTgt spid="14"/>
                                        </p:tgtEl>
                                        <p:attrNameLst>
                                          <p:attrName>ppt_x</p:attrName>
                                        </p:attrNameLst>
                                      </p:cBhvr>
                                      <p:tavLst>
                                        <p:tav tm="0">
                                          <p:val>
                                            <p:strVal val="#ppt_x"/>
                                          </p:val>
                                        </p:tav>
                                        <p:tav tm="100000">
                                          <p:val>
                                            <p:strVal val="#ppt_x"/>
                                          </p:val>
                                        </p:tav>
                                      </p:tavLst>
                                    </p:anim>
                                    <p:anim calcmode="lin" valueType="num">
                                      <p:cBhvr additive="base">
                                        <p:cTn id="40" dur="500" fill="hold"/>
                                        <p:tgtEl>
                                          <p:spTgt spid="14"/>
                                        </p:tgtEl>
                                        <p:attrNameLst>
                                          <p:attrName>ppt_y</p:attrName>
                                        </p:attrNameLst>
                                      </p:cBhvr>
                                      <p:tavLst>
                                        <p:tav tm="0">
                                          <p:val>
                                            <p:strVal val="1+#ppt_h/2"/>
                                          </p:val>
                                        </p:tav>
                                        <p:tav tm="100000">
                                          <p:val>
                                            <p:strVal val="#ppt_y"/>
                                          </p:val>
                                        </p:tav>
                                      </p:tavLst>
                                    </p:anim>
                                  </p:childTnLst>
                                </p:cTn>
                              </p:par>
                              <p:par>
                                <p:cTn id="41" presetID="2" presetClass="entr" presetSubtype="4" fill="hold" grpId="1" nodeType="withEffect">
                                  <p:stCondLst>
                                    <p:cond delay="0"/>
                                  </p:stCondLst>
                                  <p:childTnLst>
                                    <p:set>
                                      <p:cBhvr>
                                        <p:cTn id="42" dur="1" fill="hold">
                                          <p:stCondLst>
                                            <p:cond delay="0"/>
                                          </p:stCondLst>
                                        </p:cTn>
                                        <p:tgtEl>
                                          <p:spTgt spid="14"/>
                                        </p:tgtEl>
                                        <p:attrNameLst>
                                          <p:attrName>style.visibility</p:attrName>
                                        </p:attrNameLst>
                                      </p:cBhvr>
                                      <p:to>
                                        <p:strVal val="visible"/>
                                      </p:to>
                                    </p:set>
                                    <p:anim calcmode="lin" valueType="num">
                                      <p:cBhvr additive="base">
                                        <p:cTn id="43" dur="500" fill="hold"/>
                                        <p:tgtEl>
                                          <p:spTgt spid="14"/>
                                        </p:tgtEl>
                                        <p:attrNameLst>
                                          <p:attrName>ppt_x</p:attrName>
                                        </p:attrNameLst>
                                      </p:cBhvr>
                                      <p:tavLst>
                                        <p:tav tm="0">
                                          <p:val>
                                            <p:strVal val="#ppt_x"/>
                                          </p:val>
                                        </p:tav>
                                        <p:tav tm="100000">
                                          <p:val>
                                            <p:strVal val="#ppt_x"/>
                                          </p:val>
                                        </p:tav>
                                      </p:tavLst>
                                    </p:anim>
                                    <p:anim calcmode="lin" valueType="num">
                                      <p:cBhvr additive="base">
                                        <p:cTn id="44"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3" presetClass="entr" presetSubtype="10" fill="hold" grpId="0" nodeType="clickEffect">
                                  <p:stCondLst>
                                    <p:cond delay="0"/>
                                  </p:stCondLst>
                                  <p:childTnLst>
                                    <p:set>
                                      <p:cBhvr>
                                        <p:cTn id="48" dur="1" fill="hold">
                                          <p:stCondLst>
                                            <p:cond delay="0"/>
                                          </p:stCondLst>
                                        </p:cTn>
                                        <p:tgtEl>
                                          <p:spTgt spid="18"/>
                                        </p:tgtEl>
                                        <p:attrNameLst>
                                          <p:attrName>style.visibility</p:attrName>
                                        </p:attrNameLst>
                                      </p:cBhvr>
                                      <p:to>
                                        <p:strVal val="visible"/>
                                      </p:to>
                                    </p:set>
                                    <p:animEffect transition="in" filter="blinds(horizontal)">
                                      <p:cBhvr>
                                        <p:cTn id="49" dur="500"/>
                                        <p:tgtEl>
                                          <p:spTgt spid="18"/>
                                        </p:tgtEl>
                                      </p:cBhvr>
                                    </p:animEffect>
                                  </p:childTnLst>
                                </p:cTn>
                              </p:par>
                            </p:childTnLst>
                          </p:cTn>
                        </p:par>
                      </p:childTnLst>
                    </p:cTn>
                  </p:par>
                  <p:par>
                    <p:cTn id="50" fill="hold">
                      <p:stCondLst>
                        <p:cond delay="indefinite"/>
                      </p:stCondLst>
                      <p:childTnLst>
                        <p:par>
                          <p:cTn id="51" fill="hold">
                            <p:stCondLst>
                              <p:cond delay="0"/>
                            </p:stCondLst>
                            <p:childTnLst>
                              <p:par>
                                <p:cTn id="52" presetID="2" presetClass="entr" presetSubtype="4" fill="hold" grpId="0" nodeType="clickEffect">
                                  <p:stCondLst>
                                    <p:cond delay="0"/>
                                  </p:stCondLst>
                                  <p:childTnLst>
                                    <p:set>
                                      <p:cBhvr>
                                        <p:cTn id="53" dur="1" fill="hold">
                                          <p:stCondLst>
                                            <p:cond delay="0"/>
                                          </p:stCondLst>
                                        </p:cTn>
                                        <p:tgtEl>
                                          <p:spTgt spid="17"/>
                                        </p:tgtEl>
                                        <p:attrNameLst>
                                          <p:attrName>style.visibility</p:attrName>
                                        </p:attrNameLst>
                                      </p:cBhvr>
                                      <p:to>
                                        <p:strVal val="visible"/>
                                      </p:to>
                                    </p:set>
                                    <p:anim calcmode="lin" valueType="num">
                                      <p:cBhvr additive="base">
                                        <p:cTn id="54" dur="500" fill="hold"/>
                                        <p:tgtEl>
                                          <p:spTgt spid="17"/>
                                        </p:tgtEl>
                                        <p:attrNameLst>
                                          <p:attrName>ppt_x</p:attrName>
                                        </p:attrNameLst>
                                      </p:cBhvr>
                                      <p:tavLst>
                                        <p:tav tm="0">
                                          <p:val>
                                            <p:strVal val="#ppt_x"/>
                                          </p:val>
                                        </p:tav>
                                        <p:tav tm="100000">
                                          <p:val>
                                            <p:strVal val="#ppt_x"/>
                                          </p:val>
                                        </p:tav>
                                      </p:tavLst>
                                    </p:anim>
                                    <p:anim calcmode="lin" valueType="num">
                                      <p:cBhvr additive="base">
                                        <p:cTn id="55" dur="500" fill="hold"/>
                                        <p:tgtEl>
                                          <p:spTgt spid="17"/>
                                        </p:tgtEl>
                                        <p:attrNameLst>
                                          <p:attrName>ppt_y</p:attrName>
                                        </p:attrNameLst>
                                      </p:cBhvr>
                                      <p:tavLst>
                                        <p:tav tm="0">
                                          <p:val>
                                            <p:strVal val="1+#ppt_h/2"/>
                                          </p:val>
                                        </p:tav>
                                        <p:tav tm="100000">
                                          <p:val>
                                            <p:strVal val="#ppt_y"/>
                                          </p:val>
                                        </p:tav>
                                      </p:tavLst>
                                    </p:anim>
                                  </p:childTnLst>
                                </p:cTn>
                              </p:par>
                              <p:par>
                                <p:cTn id="56" presetID="2" presetClass="entr" presetSubtype="4" fill="hold" grpId="0" nodeType="withEffect">
                                  <p:stCondLst>
                                    <p:cond delay="0"/>
                                  </p:stCondLst>
                                  <p:childTnLst>
                                    <p:set>
                                      <p:cBhvr>
                                        <p:cTn id="57" dur="1" fill="hold">
                                          <p:stCondLst>
                                            <p:cond delay="0"/>
                                          </p:stCondLst>
                                        </p:cTn>
                                        <p:tgtEl>
                                          <p:spTgt spid="16"/>
                                        </p:tgtEl>
                                        <p:attrNameLst>
                                          <p:attrName>style.visibility</p:attrName>
                                        </p:attrNameLst>
                                      </p:cBhvr>
                                      <p:to>
                                        <p:strVal val="visible"/>
                                      </p:to>
                                    </p:set>
                                    <p:anim calcmode="lin" valueType="num">
                                      <p:cBhvr additive="base">
                                        <p:cTn id="58" dur="500" fill="hold"/>
                                        <p:tgtEl>
                                          <p:spTgt spid="16"/>
                                        </p:tgtEl>
                                        <p:attrNameLst>
                                          <p:attrName>ppt_x</p:attrName>
                                        </p:attrNameLst>
                                      </p:cBhvr>
                                      <p:tavLst>
                                        <p:tav tm="0">
                                          <p:val>
                                            <p:strVal val="#ppt_x"/>
                                          </p:val>
                                        </p:tav>
                                        <p:tav tm="100000">
                                          <p:val>
                                            <p:strVal val="#ppt_x"/>
                                          </p:val>
                                        </p:tav>
                                      </p:tavLst>
                                    </p:anim>
                                    <p:anim calcmode="lin" valueType="num">
                                      <p:cBhvr additive="base">
                                        <p:cTn id="59" dur="500" fill="hold"/>
                                        <p:tgtEl>
                                          <p:spTgt spid="16"/>
                                        </p:tgtEl>
                                        <p:attrNameLst>
                                          <p:attrName>ppt_y</p:attrName>
                                        </p:attrNameLst>
                                      </p:cBhvr>
                                      <p:tavLst>
                                        <p:tav tm="0">
                                          <p:val>
                                            <p:strVal val="1+#ppt_h/2"/>
                                          </p:val>
                                        </p:tav>
                                        <p:tav tm="100000">
                                          <p:val>
                                            <p:strVal val="#ppt_y"/>
                                          </p:val>
                                        </p:tav>
                                      </p:tavLst>
                                    </p:anim>
                                  </p:childTnLst>
                                </p:cTn>
                              </p:par>
                              <p:par>
                                <p:cTn id="60" presetID="2" presetClass="entr" presetSubtype="4" fill="hold" grpId="1" nodeType="withEffect">
                                  <p:stCondLst>
                                    <p:cond delay="0"/>
                                  </p:stCondLst>
                                  <p:childTnLst>
                                    <p:set>
                                      <p:cBhvr>
                                        <p:cTn id="61" dur="1" fill="hold">
                                          <p:stCondLst>
                                            <p:cond delay="0"/>
                                          </p:stCondLst>
                                        </p:cTn>
                                        <p:tgtEl>
                                          <p:spTgt spid="16"/>
                                        </p:tgtEl>
                                        <p:attrNameLst>
                                          <p:attrName>style.visibility</p:attrName>
                                        </p:attrNameLst>
                                      </p:cBhvr>
                                      <p:to>
                                        <p:strVal val="visible"/>
                                      </p:to>
                                    </p:set>
                                    <p:anim calcmode="lin" valueType="num">
                                      <p:cBhvr additive="base">
                                        <p:cTn id="62" dur="500" fill="hold"/>
                                        <p:tgtEl>
                                          <p:spTgt spid="16"/>
                                        </p:tgtEl>
                                        <p:attrNameLst>
                                          <p:attrName>ppt_x</p:attrName>
                                        </p:attrNameLst>
                                      </p:cBhvr>
                                      <p:tavLst>
                                        <p:tav tm="0">
                                          <p:val>
                                            <p:strVal val="#ppt_x"/>
                                          </p:val>
                                        </p:tav>
                                        <p:tav tm="100000">
                                          <p:val>
                                            <p:strVal val="#ppt_x"/>
                                          </p:val>
                                        </p:tav>
                                      </p:tavLst>
                                    </p:anim>
                                    <p:anim calcmode="lin" valueType="num">
                                      <p:cBhvr additive="base">
                                        <p:cTn id="63"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3" presetClass="entr" presetSubtype="10" fill="hold" grpId="0" nodeType="clickEffect">
                                  <p:stCondLst>
                                    <p:cond delay="0"/>
                                  </p:stCondLst>
                                  <p:childTnLst>
                                    <p:set>
                                      <p:cBhvr>
                                        <p:cTn id="67" dur="1" fill="hold">
                                          <p:stCondLst>
                                            <p:cond delay="0"/>
                                          </p:stCondLst>
                                        </p:cTn>
                                        <p:tgtEl>
                                          <p:spTgt spid="19"/>
                                        </p:tgtEl>
                                        <p:attrNameLst>
                                          <p:attrName>style.visibility</p:attrName>
                                        </p:attrNameLst>
                                      </p:cBhvr>
                                      <p:to>
                                        <p:strVal val="visible"/>
                                      </p:to>
                                    </p:set>
                                    <p:animEffect transition="in" filter="blinds(horizontal)">
                                      <p:cBhvr>
                                        <p:cTn id="68"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1" grpId="0" animBg="1"/>
      <p:bldP spid="12" grpId="0" animBg="1"/>
      <p:bldP spid="12" grpId="1" animBg="1"/>
      <p:bldP spid="13" grpId="0" animBg="1"/>
      <p:bldP spid="14" grpId="0" animBg="1"/>
      <p:bldP spid="14" grpId="1" animBg="1"/>
      <p:bldP spid="15" grpId="0" animBg="1"/>
      <p:bldP spid="16" grpId="0" animBg="1"/>
      <p:bldP spid="16" grpId="1" animBg="1"/>
      <p:bldP spid="17" grpId="0" animBg="1"/>
      <p:bldP spid="18" grpId="0" animBg="1"/>
      <p:bldP spid="19"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p:cNvCxnSpPr/>
          <p:nvPr/>
        </p:nvCxnSpPr>
        <p:spPr>
          <a:xfrm>
            <a:off x="-8308" y="1209922"/>
            <a:ext cx="8300052" cy="0"/>
          </a:xfrm>
          <a:prstGeom prst="line">
            <a:avLst/>
          </a:prstGeom>
          <a:ln w="38100">
            <a:solidFill>
              <a:srgbClr val="DFA267"/>
            </a:solidFill>
          </a:ln>
        </p:spPr>
        <p:style>
          <a:lnRef idx="1">
            <a:schemeClr val="accent1"/>
          </a:lnRef>
          <a:fillRef idx="0">
            <a:schemeClr val="accent1"/>
          </a:fillRef>
          <a:effectRef idx="0">
            <a:schemeClr val="accent1"/>
          </a:effectRef>
          <a:fontRef idx="minor">
            <a:schemeClr val="tx1"/>
          </a:fontRef>
        </p:style>
      </p:cxnSp>
      <p:pic>
        <p:nvPicPr>
          <p:cNvPr id="6" name="Picture 5" descr="A close up of a logo&#10;&#10;Description automatically generated"/>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659519" y="469890"/>
            <a:ext cx="933598" cy="1398963"/>
          </a:xfrm>
          <a:prstGeom prst="rect">
            <a:avLst/>
          </a:prstGeom>
        </p:spPr>
      </p:pic>
      <p:sp>
        <p:nvSpPr>
          <p:cNvPr id="7" name="Rectangle 6"/>
          <p:cNvSpPr/>
          <p:nvPr/>
        </p:nvSpPr>
        <p:spPr>
          <a:xfrm>
            <a:off x="393111" y="707706"/>
            <a:ext cx="7999758" cy="461665"/>
          </a:xfrm>
          <a:prstGeom prst="rect">
            <a:avLst/>
          </a:prstGeom>
        </p:spPr>
        <p:txBody>
          <a:bodyPr wrap="square">
            <a:spAutoFit/>
          </a:bodyPr>
          <a:lstStyle/>
          <a:p>
            <a:r>
              <a:rPr lang="en-IN" sz="2400" b="1" dirty="0">
                <a:solidFill>
                  <a:schemeClr val="accent2">
                    <a:lumMod val="75000"/>
                  </a:schemeClr>
                </a:solidFill>
              </a:rPr>
              <a:t>3. Control</a:t>
            </a:r>
          </a:p>
        </p:txBody>
      </p:sp>
      <p:sp>
        <p:nvSpPr>
          <p:cNvPr id="9" name="Rectangle 8"/>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Research Methodology</a:t>
            </a:r>
          </a:p>
        </p:txBody>
      </p:sp>
      <p:sp>
        <p:nvSpPr>
          <p:cNvPr id="2" name="Rectangle 1">
            <a:extLst>
              <a:ext uri="{FF2B5EF4-FFF2-40B4-BE49-F238E27FC236}">
                <a16:creationId xmlns:a16="http://schemas.microsoft.com/office/drawing/2014/main" id="{7BFE74BE-70F4-8B4F-8679-94C992B5D7AF}"/>
              </a:ext>
            </a:extLst>
          </p:cNvPr>
          <p:cNvSpPr/>
          <p:nvPr/>
        </p:nvSpPr>
        <p:spPr>
          <a:xfrm>
            <a:off x="598883" y="1364978"/>
            <a:ext cx="10048068" cy="5447645"/>
          </a:xfrm>
          <a:prstGeom prst="rect">
            <a:avLst/>
          </a:prstGeom>
        </p:spPr>
        <p:txBody>
          <a:bodyPr wrap="square">
            <a:spAutoFit/>
          </a:bodyPr>
          <a:lstStyle/>
          <a:p>
            <a:pPr marL="342900" indent="-342900" algn="just">
              <a:buFont typeface="Wingdings" pitchFamily="2" charset="2"/>
              <a:buChar char="q"/>
            </a:pPr>
            <a:r>
              <a:rPr lang="en-IN" sz="2400" dirty="0">
                <a:solidFill>
                  <a:srgbClr val="000000"/>
                </a:solidFill>
                <a:latin typeface="Calibri" panose="020F0502020204030204" pitchFamily="34" charset="0"/>
              </a:rPr>
              <a:t>The technical term </a:t>
            </a:r>
            <a:r>
              <a:rPr lang="en-IN" sz="2400" b="1" dirty="0">
                <a:solidFill>
                  <a:srgbClr val="000000"/>
                </a:solidFill>
                <a:latin typeface="Calibri" panose="020F0502020204030204" pitchFamily="34" charset="0"/>
              </a:rPr>
              <a:t>‘control’ </a:t>
            </a:r>
            <a:r>
              <a:rPr lang="en-IN" sz="2400" dirty="0">
                <a:solidFill>
                  <a:srgbClr val="000000"/>
                </a:solidFill>
                <a:latin typeface="Calibri" panose="020F0502020204030204" pitchFamily="34" charset="0"/>
              </a:rPr>
              <a:t>is used when we design the study </a:t>
            </a:r>
            <a:r>
              <a:rPr lang="en-IN" sz="2400" i="1" dirty="0">
                <a:solidFill>
                  <a:srgbClr val="0070C0"/>
                </a:solidFill>
              </a:rPr>
              <a:t>minimising the effects of extraneous independent variables</a:t>
            </a:r>
            <a:r>
              <a:rPr lang="en-IN" sz="2400" dirty="0">
                <a:solidFill>
                  <a:srgbClr val="000000"/>
                </a:solidFill>
                <a:latin typeface="Calibri" panose="020F0502020204030204" pitchFamily="34" charset="0"/>
              </a:rPr>
              <a:t>.</a:t>
            </a:r>
          </a:p>
          <a:p>
            <a:pPr algn="just"/>
            <a:endParaRPr lang="en-IN" sz="2400" dirty="0">
              <a:solidFill>
                <a:srgbClr val="000000"/>
              </a:solidFill>
              <a:latin typeface="Calibri" panose="020F0502020204030204" pitchFamily="34" charset="0"/>
            </a:endParaRPr>
          </a:p>
          <a:p>
            <a:pPr marL="342900" indent="-342900" algn="just">
              <a:buFont typeface="Wingdings" pitchFamily="2" charset="2"/>
              <a:buChar char="q"/>
            </a:pPr>
            <a:r>
              <a:rPr lang="en-IN" sz="2400" dirty="0">
                <a:solidFill>
                  <a:srgbClr val="202122"/>
                </a:solidFill>
              </a:rPr>
              <a:t>A </a:t>
            </a:r>
            <a:r>
              <a:rPr lang="en-IN" sz="2400" b="1" dirty="0">
                <a:solidFill>
                  <a:srgbClr val="202122"/>
                </a:solidFill>
              </a:rPr>
              <a:t>control variable</a:t>
            </a:r>
            <a:r>
              <a:rPr lang="en-IN" sz="2400" dirty="0">
                <a:solidFill>
                  <a:srgbClr val="202122"/>
                </a:solidFill>
              </a:rPr>
              <a:t> (or </a:t>
            </a:r>
            <a:r>
              <a:rPr lang="en-IN" sz="2400" b="1" dirty="0">
                <a:solidFill>
                  <a:srgbClr val="202122"/>
                </a:solidFill>
              </a:rPr>
              <a:t>scientific constant</a:t>
            </a:r>
            <a:r>
              <a:rPr lang="en-IN" sz="2400" dirty="0">
                <a:solidFill>
                  <a:srgbClr val="202122"/>
                </a:solidFill>
              </a:rPr>
              <a:t>) is an experimental element which is constant and unchanged throughout the course of the investigation. </a:t>
            </a:r>
          </a:p>
          <a:p>
            <a:pPr marL="342900" indent="-342900" algn="just">
              <a:buFont typeface="Wingdings" pitchFamily="2" charset="2"/>
              <a:buChar char="q"/>
            </a:pPr>
            <a:endParaRPr lang="en-IN" sz="2400" dirty="0">
              <a:solidFill>
                <a:srgbClr val="202122"/>
              </a:solidFill>
            </a:endParaRPr>
          </a:p>
          <a:p>
            <a:pPr marL="342900" indent="-342900" algn="just">
              <a:buFont typeface="Wingdings" pitchFamily="2" charset="2"/>
              <a:buChar char="q"/>
            </a:pPr>
            <a:r>
              <a:rPr lang="en-IN" sz="2400" dirty="0">
                <a:solidFill>
                  <a:srgbClr val="202122"/>
                </a:solidFill>
              </a:rPr>
              <a:t>Control variables could strongly influence experimental results, were they not held constant during the experiment in order to test the relative relationship of the </a:t>
            </a:r>
            <a:r>
              <a:rPr lang="en-IN" sz="2400" dirty="0">
                <a:solidFill>
                  <a:srgbClr val="0645AD"/>
                </a:solidFill>
                <a:hlinkClick r:id="rId3" tooltip="Dependent and independent variables"/>
              </a:rPr>
              <a:t>dependent and independent variables</a:t>
            </a:r>
            <a:endParaRPr lang="en-IN" sz="2400" dirty="0">
              <a:solidFill>
                <a:srgbClr val="0645AD"/>
              </a:solidFill>
            </a:endParaRPr>
          </a:p>
          <a:p>
            <a:pPr algn="just"/>
            <a:endParaRPr lang="en-IN" sz="2400" dirty="0">
              <a:solidFill>
                <a:srgbClr val="000000"/>
              </a:solidFill>
              <a:latin typeface="Calibri" panose="020F0502020204030204" pitchFamily="34" charset="0"/>
            </a:endParaRPr>
          </a:p>
          <a:p>
            <a:pPr algn="just"/>
            <a:endParaRPr lang="en-IN" sz="2400" dirty="0"/>
          </a:p>
          <a:p>
            <a:pPr marL="342900" indent="-342900" algn="just">
              <a:buFont typeface="Wingdings" pitchFamily="2" charset="2"/>
              <a:buChar char="q"/>
            </a:pPr>
            <a:r>
              <a:rPr lang="en-IN" sz="2400" dirty="0">
                <a:solidFill>
                  <a:srgbClr val="000000"/>
                </a:solidFill>
                <a:latin typeface="Calibri" panose="020F0502020204030204" pitchFamily="34" charset="0"/>
              </a:rPr>
              <a:t>In experimental researches, the term </a:t>
            </a:r>
            <a:r>
              <a:rPr lang="en-IN" sz="2400" b="1" dirty="0">
                <a:solidFill>
                  <a:srgbClr val="000000"/>
                </a:solidFill>
                <a:latin typeface="Calibri" panose="020F0502020204030204" pitchFamily="34" charset="0"/>
              </a:rPr>
              <a:t>‘control’ </a:t>
            </a:r>
            <a:r>
              <a:rPr lang="en-IN" sz="2400" dirty="0">
                <a:solidFill>
                  <a:srgbClr val="000000"/>
                </a:solidFill>
                <a:latin typeface="Calibri" panose="020F0502020204030204" pitchFamily="34" charset="0"/>
              </a:rPr>
              <a:t>is used to refer to </a:t>
            </a:r>
            <a:r>
              <a:rPr lang="en-IN" sz="2400" dirty="0">
                <a:solidFill>
                  <a:srgbClr val="FF0000"/>
                </a:solidFill>
                <a:latin typeface="Calibri" panose="020F0502020204030204" pitchFamily="34" charset="0"/>
              </a:rPr>
              <a:t>restrain experimental conditions.</a:t>
            </a:r>
            <a:endParaRPr lang="en-IN" sz="2400" dirty="0">
              <a:solidFill>
                <a:srgbClr val="FF0000"/>
              </a:solidFill>
            </a:endParaRPr>
          </a:p>
          <a:p>
            <a:br>
              <a:rPr lang="en-IN" dirty="0">
                <a:solidFill>
                  <a:srgbClr val="FF0000"/>
                </a:solidFill>
              </a:rPr>
            </a:br>
            <a:endParaRPr lang="en-US" dirty="0">
              <a:solidFill>
                <a:srgbClr val="FF0000"/>
              </a:solidFill>
            </a:endParaRPr>
          </a:p>
        </p:txBody>
      </p:sp>
      <p:sp>
        <p:nvSpPr>
          <p:cNvPr id="10" name="Rectangle 9">
            <a:extLst>
              <a:ext uri="{FF2B5EF4-FFF2-40B4-BE49-F238E27FC236}">
                <a16:creationId xmlns:a16="http://schemas.microsoft.com/office/drawing/2014/main" id="{026162C5-DB9F-4742-B767-3347D3695631}"/>
              </a:ext>
            </a:extLst>
          </p:cNvPr>
          <p:cNvSpPr/>
          <p:nvPr/>
        </p:nvSpPr>
        <p:spPr>
          <a:xfrm>
            <a:off x="738118" y="4678104"/>
            <a:ext cx="10048068" cy="369332"/>
          </a:xfrm>
          <a:prstGeom prst="rect">
            <a:avLst/>
          </a:prstGeom>
        </p:spPr>
        <p:txBody>
          <a:bodyPr wrap="square">
            <a:spAutoFit/>
          </a:bodyPr>
          <a:lstStyle/>
          <a:p>
            <a:r>
              <a:rPr lang="en-IN" dirty="0">
                <a:solidFill>
                  <a:srgbClr val="202122"/>
                </a:solidFill>
                <a:latin typeface="Arial" panose="020B0604020202020204" pitchFamily="34" charset="0"/>
              </a:rPr>
              <a:t>. </a:t>
            </a:r>
            <a:endParaRPr lang="en-US" dirty="0"/>
          </a:p>
        </p:txBody>
      </p:sp>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8103FBA9-B441-AEB8-91EF-9D75A4B209D3}"/>
                  </a:ext>
                </a:extLst>
              </p14:cNvPr>
              <p14:cNvContentPartPr/>
              <p14:nvPr/>
            </p14:nvContentPartPr>
            <p14:xfrm>
              <a:off x="1101240" y="1038960"/>
              <a:ext cx="9524160" cy="5211000"/>
            </p14:xfrm>
          </p:contentPart>
        </mc:Choice>
        <mc:Fallback xmlns="">
          <p:pic>
            <p:nvPicPr>
              <p:cNvPr id="3" name="Ink 2">
                <a:extLst>
                  <a:ext uri="{FF2B5EF4-FFF2-40B4-BE49-F238E27FC236}">
                    <a16:creationId xmlns:a16="http://schemas.microsoft.com/office/drawing/2014/main" id="{8103FBA9-B441-AEB8-91EF-9D75A4B209D3}"/>
                  </a:ext>
                </a:extLst>
              </p:cNvPr>
              <p:cNvPicPr/>
              <p:nvPr/>
            </p:nvPicPr>
            <p:blipFill>
              <a:blip r:embed="rId5"/>
              <a:stretch>
                <a:fillRect/>
              </a:stretch>
            </p:blipFill>
            <p:spPr>
              <a:xfrm>
                <a:off x="1091880" y="1029600"/>
                <a:ext cx="9542880" cy="5229720"/>
              </a:xfrm>
              <a:prstGeom prst="rect">
                <a:avLst/>
              </a:prstGeom>
            </p:spPr>
          </p:pic>
        </mc:Fallback>
      </mc:AlternateContent>
    </p:spTree>
    <p:extLst>
      <p:ext uri="{BB962C8B-B14F-4D97-AF65-F5344CB8AC3E}">
        <p14:creationId xmlns:p14="http://schemas.microsoft.com/office/powerpoint/2010/main" val="24294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blinds(horizontal)">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blinds(horizontal)">
                                      <p:cBhvr>
                                        <p:cTn id="12" dur="500"/>
                                        <p:tgtEl>
                                          <p:spTgt spid="2">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animEffect transition="in" filter="blinds(horizontal)">
                                      <p:cBhvr>
                                        <p:cTn id="17" dur="500"/>
                                        <p:tgtEl>
                                          <p:spTgt spid="2">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2">
                                            <p:txEl>
                                              <p:pRg st="7" end="7"/>
                                            </p:txEl>
                                          </p:spTgt>
                                        </p:tgtEl>
                                        <p:attrNameLst>
                                          <p:attrName>style.visibility</p:attrName>
                                        </p:attrNameLst>
                                      </p:cBhvr>
                                      <p:to>
                                        <p:strVal val="visible"/>
                                      </p:to>
                                    </p:set>
                                    <p:animEffect transition="in" filter="blinds(horizontal)">
                                      <p:cBhvr>
                                        <p:cTn id="22" dur="500"/>
                                        <p:tgtEl>
                                          <p:spTgt spid="2">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allAtOnce"/>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p:cNvCxnSpPr/>
          <p:nvPr/>
        </p:nvCxnSpPr>
        <p:spPr>
          <a:xfrm>
            <a:off x="-8308" y="1209922"/>
            <a:ext cx="8300052" cy="0"/>
          </a:xfrm>
          <a:prstGeom prst="line">
            <a:avLst/>
          </a:prstGeom>
          <a:ln w="38100">
            <a:solidFill>
              <a:srgbClr val="DFA267"/>
            </a:solidFill>
          </a:ln>
        </p:spPr>
        <p:style>
          <a:lnRef idx="1">
            <a:schemeClr val="accent1"/>
          </a:lnRef>
          <a:fillRef idx="0">
            <a:schemeClr val="accent1"/>
          </a:fillRef>
          <a:effectRef idx="0">
            <a:schemeClr val="accent1"/>
          </a:effectRef>
          <a:fontRef idx="minor">
            <a:schemeClr val="tx1"/>
          </a:fontRef>
        </p:style>
      </p:cxnSp>
      <p:pic>
        <p:nvPicPr>
          <p:cNvPr id="6" name="Picture 5" descr="A close up of a logo&#10;&#10;Description automatically generated"/>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659519" y="469890"/>
            <a:ext cx="933598" cy="1398963"/>
          </a:xfrm>
          <a:prstGeom prst="rect">
            <a:avLst/>
          </a:prstGeom>
        </p:spPr>
      </p:pic>
      <p:sp>
        <p:nvSpPr>
          <p:cNvPr id="7" name="Rectangle 6"/>
          <p:cNvSpPr/>
          <p:nvPr/>
        </p:nvSpPr>
        <p:spPr>
          <a:xfrm>
            <a:off x="393111" y="707706"/>
            <a:ext cx="7999758" cy="461665"/>
          </a:xfrm>
          <a:prstGeom prst="rect">
            <a:avLst/>
          </a:prstGeom>
        </p:spPr>
        <p:txBody>
          <a:bodyPr wrap="square">
            <a:spAutoFit/>
          </a:bodyPr>
          <a:lstStyle/>
          <a:p>
            <a:r>
              <a:rPr lang="en-IN" sz="2400" b="1" dirty="0">
                <a:solidFill>
                  <a:schemeClr val="accent2">
                    <a:lumMod val="75000"/>
                  </a:schemeClr>
                </a:solidFill>
              </a:rPr>
              <a:t>4. Cofounded Relationship</a:t>
            </a:r>
          </a:p>
        </p:txBody>
      </p:sp>
      <p:sp>
        <p:nvSpPr>
          <p:cNvPr id="9" name="Rectangle 8"/>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Research Methodology</a:t>
            </a:r>
          </a:p>
        </p:txBody>
      </p:sp>
      <p:graphicFrame>
        <p:nvGraphicFramePr>
          <p:cNvPr id="3" name="Diagram 2">
            <a:extLst>
              <a:ext uri="{FF2B5EF4-FFF2-40B4-BE49-F238E27FC236}">
                <a16:creationId xmlns:a16="http://schemas.microsoft.com/office/drawing/2014/main" id="{FA1FC4F1-A03F-7340-9A71-650C8FFBC04B}"/>
              </a:ext>
            </a:extLst>
          </p:cNvPr>
          <p:cNvGraphicFramePr/>
          <p:nvPr>
            <p:extLst>
              <p:ext uri="{D42A27DB-BD31-4B8C-83A1-F6EECF244321}">
                <p14:modId xmlns:p14="http://schemas.microsoft.com/office/powerpoint/2010/main" val="3905272824"/>
              </p:ext>
            </p:extLst>
          </p:nvPr>
        </p:nvGraphicFramePr>
        <p:xfrm>
          <a:off x="660505" y="1397923"/>
          <a:ext cx="8901193" cy="120032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Rectangle 3">
            <a:extLst>
              <a:ext uri="{FF2B5EF4-FFF2-40B4-BE49-F238E27FC236}">
                <a16:creationId xmlns:a16="http://schemas.microsoft.com/office/drawing/2014/main" id="{5EF3922E-2869-A94F-96EE-BA2EC31C9BE2}"/>
              </a:ext>
            </a:extLst>
          </p:cNvPr>
          <p:cNvSpPr/>
          <p:nvPr/>
        </p:nvSpPr>
        <p:spPr>
          <a:xfrm>
            <a:off x="201478" y="6431797"/>
            <a:ext cx="7067227" cy="369332"/>
          </a:xfrm>
          <a:prstGeom prst="rect">
            <a:avLst/>
          </a:prstGeom>
        </p:spPr>
        <p:txBody>
          <a:bodyPr wrap="square">
            <a:spAutoFit/>
          </a:bodyPr>
          <a:lstStyle/>
          <a:p>
            <a:r>
              <a:rPr lang="en-US" dirty="0"/>
              <a:t>Courtesy: https://</a:t>
            </a:r>
            <a:r>
              <a:rPr lang="en-US" dirty="0" err="1"/>
              <a:t>www.scribbr.com</a:t>
            </a:r>
            <a:r>
              <a:rPr lang="en-US" dirty="0"/>
              <a:t>/methodology/confounding-variables</a:t>
            </a:r>
          </a:p>
        </p:txBody>
      </p:sp>
      <p:graphicFrame>
        <p:nvGraphicFramePr>
          <p:cNvPr id="16" name="Diagram 15">
            <a:extLst>
              <a:ext uri="{FF2B5EF4-FFF2-40B4-BE49-F238E27FC236}">
                <a16:creationId xmlns:a16="http://schemas.microsoft.com/office/drawing/2014/main" id="{994A748C-DE64-B645-8196-B8A577271B0A}"/>
              </a:ext>
            </a:extLst>
          </p:cNvPr>
          <p:cNvGraphicFramePr/>
          <p:nvPr>
            <p:extLst>
              <p:ext uri="{D42A27DB-BD31-4B8C-83A1-F6EECF244321}">
                <p14:modId xmlns:p14="http://schemas.microsoft.com/office/powerpoint/2010/main" val="2501532221"/>
              </p:ext>
            </p:extLst>
          </p:nvPr>
        </p:nvGraphicFramePr>
        <p:xfrm>
          <a:off x="1088637" y="2733514"/>
          <a:ext cx="7761531" cy="156966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2" name="TextBox 1">
            <a:extLst>
              <a:ext uri="{FF2B5EF4-FFF2-40B4-BE49-F238E27FC236}">
                <a16:creationId xmlns:a16="http://schemas.microsoft.com/office/drawing/2014/main" id="{87AE3CDA-A9A3-6462-283B-A5DCF96695ED}"/>
              </a:ext>
            </a:extLst>
          </p:cNvPr>
          <p:cNvSpPr txBox="1"/>
          <p:nvPr/>
        </p:nvSpPr>
        <p:spPr>
          <a:xfrm>
            <a:off x="862737" y="4462017"/>
            <a:ext cx="8213330" cy="1200329"/>
          </a:xfrm>
          <a:prstGeom prst="rect">
            <a:avLst/>
          </a:prstGeom>
          <a:noFill/>
        </p:spPr>
        <p:txBody>
          <a:bodyPr wrap="square" rtlCol="0">
            <a:spAutoFit/>
          </a:bodyPr>
          <a:lstStyle/>
          <a:p>
            <a:r>
              <a:rPr lang="en-US" sz="2400" dirty="0"/>
              <a:t>When extraneous variable influences dependent variable, the relationship between dependent and independent variables is </a:t>
            </a:r>
            <a:r>
              <a:rPr lang="en-US" sz="2400" dirty="0" err="1"/>
              <a:t>stb</a:t>
            </a:r>
            <a:r>
              <a:rPr lang="en-US" sz="2400" dirty="0"/>
              <a:t> confounded by an extraneous variable.</a:t>
            </a:r>
          </a:p>
        </p:txBody>
      </p:sp>
      <mc:AlternateContent xmlns:mc="http://schemas.openxmlformats.org/markup-compatibility/2006">
        <mc:Choice xmlns:p14="http://schemas.microsoft.com/office/powerpoint/2010/main" Requires="p14">
          <p:contentPart p14:bwMode="auto" r:id="rId13">
            <p14:nvContentPartPr>
              <p14:cNvPr id="5" name="Ink 4">
                <a:extLst>
                  <a:ext uri="{FF2B5EF4-FFF2-40B4-BE49-F238E27FC236}">
                    <a16:creationId xmlns:a16="http://schemas.microsoft.com/office/drawing/2014/main" id="{58D3CEB8-D0BD-A96D-7D19-94DAA7493258}"/>
                  </a:ext>
                </a:extLst>
              </p14:cNvPr>
              <p14:cNvContentPartPr/>
              <p14:nvPr/>
            </p14:nvContentPartPr>
            <p14:xfrm>
              <a:off x="571680" y="339120"/>
              <a:ext cx="8356680" cy="5554440"/>
            </p14:xfrm>
          </p:contentPart>
        </mc:Choice>
        <mc:Fallback>
          <p:pic>
            <p:nvPicPr>
              <p:cNvPr id="5" name="Ink 4">
                <a:extLst>
                  <a:ext uri="{FF2B5EF4-FFF2-40B4-BE49-F238E27FC236}">
                    <a16:creationId xmlns:a16="http://schemas.microsoft.com/office/drawing/2014/main" id="{58D3CEB8-D0BD-A96D-7D19-94DAA7493258}"/>
                  </a:ext>
                </a:extLst>
              </p:cNvPr>
              <p:cNvPicPr/>
              <p:nvPr/>
            </p:nvPicPr>
            <p:blipFill>
              <a:blip r:embed="rId14"/>
              <a:stretch>
                <a:fillRect/>
              </a:stretch>
            </p:blipFill>
            <p:spPr>
              <a:xfrm>
                <a:off x="555480" y="322920"/>
                <a:ext cx="8389080" cy="5586840"/>
              </a:xfrm>
              <a:prstGeom prst="rect">
                <a:avLst/>
              </a:prstGeom>
            </p:spPr>
          </p:pic>
        </mc:Fallback>
      </mc:AlternateContent>
    </p:spTree>
    <p:extLst>
      <p:ext uri="{BB962C8B-B14F-4D97-AF65-F5344CB8AC3E}">
        <p14:creationId xmlns:p14="http://schemas.microsoft.com/office/powerpoint/2010/main" val="3176596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linds(horizontal)">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6" grpId="0">
        <p:bldAsOne/>
      </p:bldGraphic>
      <p:bldP spid="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p:cNvCxnSpPr/>
          <p:nvPr/>
        </p:nvCxnSpPr>
        <p:spPr>
          <a:xfrm>
            <a:off x="-8308" y="1209922"/>
            <a:ext cx="8300052" cy="0"/>
          </a:xfrm>
          <a:prstGeom prst="line">
            <a:avLst/>
          </a:prstGeom>
          <a:ln w="38100">
            <a:solidFill>
              <a:srgbClr val="DFA267"/>
            </a:solidFill>
          </a:ln>
        </p:spPr>
        <p:style>
          <a:lnRef idx="1">
            <a:schemeClr val="accent1"/>
          </a:lnRef>
          <a:fillRef idx="0">
            <a:schemeClr val="accent1"/>
          </a:fillRef>
          <a:effectRef idx="0">
            <a:schemeClr val="accent1"/>
          </a:effectRef>
          <a:fontRef idx="minor">
            <a:schemeClr val="tx1"/>
          </a:fontRef>
        </p:style>
      </p:cxnSp>
      <p:pic>
        <p:nvPicPr>
          <p:cNvPr id="6" name="Picture 5" descr="A close up of a logo&#10;&#10;Description automatically generated"/>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59519" y="469890"/>
            <a:ext cx="933598" cy="1398963"/>
          </a:xfrm>
          <a:prstGeom prst="rect">
            <a:avLst/>
          </a:prstGeom>
        </p:spPr>
      </p:pic>
      <p:sp>
        <p:nvSpPr>
          <p:cNvPr id="7" name="Rectangle 6"/>
          <p:cNvSpPr/>
          <p:nvPr/>
        </p:nvSpPr>
        <p:spPr>
          <a:xfrm>
            <a:off x="393111" y="707706"/>
            <a:ext cx="7999758" cy="461665"/>
          </a:xfrm>
          <a:prstGeom prst="rect">
            <a:avLst/>
          </a:prstGeom>
        </p:spPr>
        <p:txBody>
          <a:bodyPr wrap="square">
            <a:spAutoFit/>
          </a:bodyPr>
          <a:lstStyle/>
          <a:p>
            <a:r>
              <a:rPr lang="en-IN" sz="2400" b="1" dirty="0">
                <a:solidFill>
                  <a:schemeClr val="accent2">
                    <a:lumMod val="75000"/>
                  </a:schemeClr>
                </a:solidFill>
              </a:rPr>
              <a:t>4. Confounding Variable</a:t>
            </a:r>
          </a:p>
        </p:txBody>
      </p:sp>
      <p:sp>
        <p:nvSpPr>
          <p:cNvPr id="9" name="Rectangle 8"/>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Research Methodology</a:t>
            </a:r>
          </a:p>
        </p:txBody>
      </p:sp>
      <p:sp>
        <p:nvSpPr>
          <p:cNvPr id="10" name="Rectangle 9">
            <a:extLst>
              <a:ext uri="{FF2B5EF4-FFF2-40B4-BE49-F238E27FC236}">
                <a16:creationId xmlns:a16="http://schemas.microsoft.com/office/drawing/2014/main" id="{026162C5-DB9F-4742-B767-3347D3695631}"/>
              </a:ext>
            </a:extLst>
          </p:cNvPr>
          <p:cNvSpPr/>
          <p:nvPr/>
        </p:nvSpPr>
        <p:spPr>
          <a:xfrm>
            <a:off x="738118" y="4678104"/>
            <a:ext cx="10048068" cy="369332"/>
          </a:xfrm>
          <a:prstGeom prst="rect">
            <a:avLst/>
          </a:prstGeom>
        </p:spPr>
        <p:txBody>
          <a:bodyPr wrap="square">
            <a:spAutoFit/>
          </a:bodyPr>
          <a:lstStyle/>
          <a:p>
            <a:r>
              <a:rPr lang="en-IN" dirty="0">
                <a:solidFill>
                  <a:srgbClr val="202122"/>
                </a:solidFill>
                <a:latin typeface="Arial" panose="020B0604020202020204" pitchFamily="34" charset="0"/>
              </a:rPr>
              <a:t>. </a:t>
            </a:r>
            <a:endParaRPr lang="en-US" dirty="0"/>
          </a:p>
        </p:txBody>
      </p:sp>
      <p:pic>
        <p:nvPicPr>
          <p:cNvPr id="3" name="Online Media 2" descr="What is a Confounding Variable?">
            <a:hlinkClick r:id="" action="ppaction://media"/>
            <a:extLst>
              <a:ext uri="{FF2B5EF4-FFF2-40B4-BE49-F238E27FC236}">
                <a16:creationId xmlns:a16="http://schemas.microsoft.com/office/drawing/2014/main" id="{DDEC7865-4FED-9142-9D42-9B609230C868}"/>
              </a:ext>
            </a:extLst>
          </p:cNvPr>
          <p:cNvPicPr>
            <a:picLocks noRot="1" noChangeAspect="1"/>
          </p:cNvPicPr>
          <p:nvPr>
            <a:videoFile r:link="rId1"/>
          </p:nvPr>
        </p:nvPicPr>
        <p:blipFill>
          <a:blip r:embed="rId4"/>
          <a:stretch>
            <a:fillRect/>
          </a:stretch>
        </p:blipFill>
        <p:spPr>
          <a:xfrm>
            <a:off x="1405814" y="1741906"/>
            <a:ext cx="7676193" cy="4337049"/>
          </a:xfrm>
          <a:prstGeom prst="rect">
            <a:avLst/>
          </a:prstGeom>
        </p:spPr>
      </p:pic>
    </p:spTree>
    <p:extLst>
      <p:ext uri="{BB962C8B-B14F-4D97-AF65-F5344CB8AC3E}">
        <p14:creationId xmlns:p14="http://schemas.microsoft.com/office/powerpoint/2010/main" val="1443266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p:cNvCxnSpPr/>
          <p:nvPr/>
        </p:nvCxnSpPr>
        <p:spPr>
          <a:xfrm>
            <a:off x="-8308" y="1209922"/>
            <a:ext cx="8300052" cy="0"/>
          </a:xfrm>
          <a:prstGeom prst="line">
            <a:avLst/>
          </a:prstGeom>
          <a:ln w="38100">
            <a:solidFill>
              <a:srgbClr val="DFA267"/>
            </a:solidFill>
          </a:ln>
        </p:spPr>
        <p:style>
          <a:lnRef idx="1">
            <a:schemeClr val="accent1"/>
          </a:lnRef>
          <a:fillRef idx="0">
            <a:schemeClr val="accent1"/>
          </a:fillRef>
          <a:effectRef idx="0">
            <a:schemeClr val="accent1"/>
          </a:effectRef>
          <a:fontRef idx="minor">
            <a:schemeClr val="tx1"/>
          </a:fontRef>
        </p:style>
      </p:cxnSp>
      <p:pic>
        <p:nvPicPr>
          <p:cNvPr id="6" name="Picture 5" descr="A close up of a logo&#10;&#10;Description automatically generated"/>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659519" y="469890"/>
            <a:ext cx="933598" cy="1398963"/>
          </a:xfrm>
          <a:prstGeom prst="rect">
            <a:avLst/>
          </a:prstGeom>
        </p:spPr>
      </p:pic>
      <p:sp>
        <p:nvSpPr>
          <p:cNvPr id="7" name="Rectangle 6"/>
          <p:cNvSpPr/>
          <p:nvPr/>
        </p:nvSpPr>
        <p:spPr>
          <a:xfrm>
            <a:off x="393111" y="707706"/>
            <a:ext cx="7999758" cy="461665"/>
          </a:xfrm>
          <a:prstGeom prst="rect">
            <a:avLst/>
          </a:prstGeom>
        </p:spPr>
        <p:txBody>
          <a:bodyPr wrap="square">
            <a:spAutoFit/>
          </a:bodyPr>
          <a:lstStyle/>
          <a:p>
            <a:r>
              <a:rPr lang="en-IN" sz="2400" b="1" dirty="0">
                <a:solidFill>
                  <a:schemeClr val="accent2">
                    <a:lumMod val="75000"/>
                  </a:schemeClr>
                </a:solidFill>
              </a:rPr>
              <a:t>Example of a cofounding relationship( variable)</a:t>
            </a:r>
          </a:p>
        </p:txBody>
      </p:sp>
      <p:sp>
        <p:nvSpPr>
          <p:cNvPr id="9" name="Rectangle 8"/>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Research Methodology</a:t>
            </a:r>
          </a:p>
        </p:txBody>
      </p:sp>
      <p:sp>
        <p:nvSpPr>
          <p:cNvPr id="2" name="Rectangle 1">
            <a:extLst>
              <a:ext uri="{FF2B5EF4-FFF2-40B4-BE49-F238E27FC236}">
                <a16:creationId xmlns:a16="http://schemas.microsoft.com/office/drawing/2014/main" id="{F0E15906-1FD9-604F-BA04-2731EF1F1255}"/>
              </a:ext>
            </a:extLst>
          </p:cNvPr>
          <p:cNvSpPr/>
          <p:nvPr/>
        </p:nvSpPr>
        <p:spPr>
          <a:xfrm>
            <a:off x="393111" y="1209922"/>
            <a:ext cx="6116177" cy="5078313"/>
          </a:xfrm>
          <a:prstGeom prst="rect">
            <a:avLst/>
          </a:prstGeom>
        </p:spPr>
        <p:txBody>
          <a:bodyPr wrap="square">
            <a:spAutoFit/>
          </a:bodyPr>
          <a:lstStyle/>
          <a:p>
            <a:pPr algn="just"/>
            <a:r>
              <a:rPr lang="en-IN" sz="2400" dirty="0"/>
              <a:t>Data  on  sunburns and ice cream consumption. </a:t>
            </a:r>
          </a:p>
          <a:p>
            <a:pPr algn="just"/>
            <a:r>
              <a:rPr lang="en-IN" sz="2400" dirty="0"/>
              <a:t>Its found that </a:t>
            </a:r>
            <a:r>
              <a:rPr lang="en-IN" sz="2400" i="1" dirty="0">
                <a:solidFill>
                  <a:srgbClr val="FF0000"/>
                </a:solidFill>
              </a:rPr>
              <a:t>higher ice cream consumption </a:t>
            </a:r>
            <a:r>
              <a:rPr lang="en-IN" sz="2400" i="1" dirty="0"/>
              <a:t>is associated with a </a:t>
            </a:r>
            <a:r>
              <a:rPr lang="en-IN" sz="2400" i="1" dirty="0">
                <a:solidFill>
                  <a:srgbClr val="FF0000"/>
                </a:solidFill>
              </a:rPr>
              <a:t>higher probability of sunburn</a:t>
            </a:r>
            <a:r>
              <a:rPr lang="en-IN" sz="2400" dirty="0"/>
              <a:t>. </a:t>
            </a:r>
          </a:p>
          <a:p>
            <a:pPr algn="just"/>
            <a:endParaRPr lang="en-IN" sz="2400" dirty="0"/>
          </a:p>
          <a:p>
            <a:pPr algn="just"/>
            <a:r>
              <a:rPr lang="en-IN" sz="2400" dirty="0"/>
              <a:t>Does that mean ice cream consumption causes sunburn?</a:t>
            </a:r>
          </a:p>
          <a:p>
            <a:pPr algn="just"/>
            <a:endParaRPr lang="en-IN" sz="2400" dirty="0"/>
          </a:p>
          <a:p>
            <a:pPr algn="just"/>
            <a:endParaRPr lang="en-IN" sz="2400" dirty="0"/>
          </a:p>
          <a:p>
            <a:pPr algn="just"/>
            <a:r>
              <a:rPr lang="en-IN" sz="2400" dirty="0"/>
              <a:t>Here, the </a:t>
            </a:r>
            <a:r>
              <a:rPr lang="en-IN" sz="2400" dirty="0">
                <a:solidFill>
                  <a:srgbClr val="FD31FE"/>
                </a:solidFill>
              </a:rPr>
              <a:t>confounding variable </a:t>
            </a:r>
            <a:r>
              <a:rPr lang="en-IN" sz="2400" dirty="0"/>
              <a:t>is </a:t>
            </a:r>
            <a:r>
              <a:rPr lang="en-IN" sz="2400" i="1" dirty="0"/>
              <a:t>TEMPRATURE: </a:t>
            </a:r>
            <a:r>
              <a:rPr lang="en-IN" sz="2800" dirty="0">
                <a:latin typeface="Bradley Hand" pitchFamily="2" charset="77"/>
              </a:rPr>
              <a:t>hot temperatures cause people to both eat more ice cream and spend more time outdoors under the sun</a:t>
            </a:r>
            <a:r>
              <a:rPr lang="en-IN" sz="2400" dirty="0"/>
              <a:t>, resulting in more sunburns</a:t>
            </a:r>
            <a:r>
              <a:rPr lang="en-IN" sz="2400" dirty="0">
                <a:latin typeface="Inter"/>
              </a:rPr>
              <a:t>.</a:t>
            </a:r>
            <a:endParaRPr lang="en-IN" sz="2400" b="0" i="0" dirty="0">
              <a:effectLst/>
              <a:latin typeface="Inter"/>
            </a:endParaRPr>
          </a:p>
        </p:txBody>
      </p:sp>
      <p:pic>
        <p:nvPicPr>
          <p:cNvPr id="4" name="Picture 3">
            <a:extLst>
              <a:ext uri="{FF2B5EF4-FFF2-40B4-BE49-F238E27FC236}">
                <a16:creationId xmlns:a16="http://schemas.microsoft.com/office/drawing/2014/main" id="{24CFE61C-00DF-184C-993E-DD995A6C9E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68203" y="2281410"/>
            <a:ext cx="3098800" cy="3162300"/>
          </a:xfrm>
          <a:prstGeom prst="rect">
            <a:avLst/>
          </a:prstGeom>
        </p:spPr>
      </p:pic>
      <p:pic>
        <p:nvPicPr>
          <p:cNvPr id="10" name="Picture 9">
            <a:extLst>
              <a:ext uri="{FF2B5EF4-FFF2-40B4-BE49-F238E27FC236}">
                <a16:creationId xmlns:a16="http://schemas.microsoft.com/office/drawing/2014/main" id="{2E166E74-2033-1446-BF23-04448AC218C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16646" y="1272704"/>
            <a:ext cx="2322513" cy="2014710"/>
          </a:xfrm>
          <a:prstGeom prst="rect">
            <a:avLst/>
          </a:prstGeom>
        </p:spPr>
      </p:pic>
      <p:pic>
        <p:nvPicPr>
          <p:cNvPr id="12" name="Picture 11">
            <a:extLst>
              <a:ext uri="{FF2B5EF4-FFF2-40B4-BE49-F238E27FC236}">
                <a16:creationId xmlns:a16="http://schemas.microsoft.com/office/drawing/2014/main" id="{98F2A119-5C7F-9D49-A462-9228E616697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03281" y="4296120"/>
            <a:ext cx="2416235" cy="1659342"/>
          </a:xfrm>
          <a:prstGeom prst="rect">
            <a:avLst/>
          </a:prstGeom>
        </p:spPr>
      </p:pic>
      <p:sp>
        <p:nvSpPr>
          <p:cNvPr id="13" name="Rectangle 12">
            <a:extLst>
              <a:ext uri="{FF2B5EF4-FFF2-40B4-BE49-F238E27FC236}">
                <a16:creationId xmlns:a16="http://schemas.microsoft.com/office/drawing/2014/main" id="{52EDC391-33F9-DE48-BCB4-124A91852F94}"/>
              </a:ext>
            </a:extLst>
          </p:cNvPr>
          <p:cNvSpPr/>
          <p:nvPr/>
        </p:nvSpPr>
        <p:spPr>
          <a:xfrm>
            <a:off x="2722523" y="6310512"/>
            <a:ext cx="7895080" cy="369332"/>
          </a:xfrm>
          <a:prstGeom prst="rect">
            <a:avLst/>
          </a:prstGeom>
        </p:spPr>
        <p:txBody>
          <a:bodyPr wrap="square">
            <a:spAutoFit/>
          </a:bodyPr>
          <a:lstStyle/>
          <a:p>
            <a:r>
              <a:rPr lang="en-US" dirty="0"/>
              <a:t>https://</a:t>
            </a:r>
            <a:r>
              <a:rPr lang="en-US" dirty="0" err="1"/>
              <a:t>tenor.com</a:t>
            </a:r>
            <a:r>
              <a:rPr lang="en-US" dirty="0"/>
              <a:t>/view/calor-cuiab%C3%A1-hot-sun-quente-gif-18290806</a:t>
            </a:r>
          </a:p>
        </p:txBody>
      </p:sp>
      <mc:AlternateContent xmlns:mc="http://schemas.openxmlformats.org/markup-compatibility/2006">
        <mc:Choice xmlns:p14="http://schemas.microsoft.com/office/powerpoint/2010/main" Requires="p14">
          <p:contentPart p14:bwMode="auto" r:id="rId6">
            <p14:nvContentPartPr>
              <p14:cNvPr id="11" name="Ink 10">
                <a:extLst>
                  <a:ext uri="{FF2B5EF4-FFF2-40B4-BE49-F238E27FC236}">
                    <a16:creationId xmlns:a16="http://schemas.microsoft.com/office/drawing/2014/main" id="{94657082-7C3A-35A0-36A4-924625A8FE49}"/>
                  </a:ext>
                </a:extLst>
              </p14:cNvPr>
              <p14:cNvContentPartPr/>
              <p14:nvPr/>
            </p14:nvContentPartPr>
            <p14:xfrm>
              <a:off x="590400" y="2966040"/>
              <a:ext cx="5696640" cy="3470400"/>
            </p14:xfrm>
          </p:contentPart>
        </mc:Choice>
        <mc:Fallback>
          <p:pic>
            <p:nvPicPr>
              <p:cNvPr id="11" name="Ink 10">
                <a:extLst>
                  <a:ext uri="{FF2B5EF4-FFF2-40B4-BE49-F238E27FC236}">
                    <a16:creationId xmlns:a16="http://schemas.microsoft.com/office/drawing/2014/main" id="{94657082-7C3A-35A0-36A4-924625A8FE49}"/>
                  </a:ext>
                </a:extLst>
              </p:cNvPr>
              <p:cNvPicPr/>
              <p:nvPr/>
            </p:nvPicPr>
            <p:blipFill>
              <a:blip r:embed="rId7"/>
              <a:stretch>
                <a:fillRect/>
              </a:stretch>
            </p:blipFill>
            <p:spPr>
              <a:xfrm>
                <a:off x="574200" y="2956680"/>
                <a:ext cx="5722200" cy="3495960"/>
              </a:xfrm>
              <a:prstGeom prst="rect">
                <a:avLst/>
              </a:prstGeom>
            </p:spPr>
          </p:pic>
        </mc:Fallback>
      </mc:AlternateContent>
    </p:spTree>
    <p:extLst>
      <p:ext uri="{BB962C8B-B14F-4D97-AF65-F5344CB8AC3E}">
        <p14:creationId xmlns:p14="http://schemas.microsoft.com/office/powerpoint/2010/main" val="3222657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Effect transition="in" filter="randombar(horizontal)">
                                      <p:cBhvr>
                                        <p:cTn id="7" dur="500"/>
                                        <p:tgtEl>
                                          <p:spTgt spid="2">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blinds(horizontal)">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blinds(horizontal)">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blinds(horizontal)">
                                      <p:cBhvr>
                                        <p:cTn id="22" dur="500"/>
                                        <p:tgtEl>
                                          <p:spTgt spid="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animEffect transition="in" filter="blinds(horizontal)">
                                      <p:cBhvr>
                                        <p:cTn id="27" dur="500"/>
                                        <p:tgtEl>
                                          <p:spTgt spid="2">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blinds(horizontal)">
                                      <p:cBhvr>
                                        <p:cTn id="3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p:cNvCxnSpPr/>
          <p:nvPr/>
        </p:nvCxnSpPr>
        <p:spPr>
          <a:xfrm>
            <a:off x="-8308" y="1209922"/>
            <a:ext cx="8300052" cy="0"/>
          </a:xfrm>
          <a:prstGeom prst="line">
            <a:avLst/>
          </a:prstGeom>
          <a:ln w="38100">
            <a:solidFill>
              <a:srgbClr val="DFA267"/>
            </a:solidFill>
          </a:ln>
        </p:spPr>
        <p:style>
          <a:lnRef idx="1">
            <a:schemeClr val="accent1"/>
          </a:lnRef>
          <a:fillRef idx="0">
            <a:schemeClr val="accent1"/>
          </a:fillRef>
          <a:effectRef idx="0">
            <a:schemeClr val="accent1"/>
          </a:effectRef>
          <a:fontRef idx="minor">
            <a:schemeClr val="tx1"/>
          </a:fontRef>
        </p:style>
      </p:cxnSp>
      <p:pic>
        <p:nvPicPr>
          <p:cNvPr id="6" name="Picture 5" descr="A close up of a logo&#10;&#10;Description automatically generated"/>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659519" y="469890"/>
            <a:ext cx="933598" cy="1398963"/>
          </a:xfrm>
          <a:prstGeom prst="rect">
            <a:avLst/>
          </a:prstGeom>
        </p:spPr>
      </p:pic>
      <p:sp>
        <p:nvSpPr>
          <p:cNvPr id="7" name="Rectangle 6"/>
          <p:cNvSpPr/>
          <p:nvPr/>
        </p:nvSpPr>
        <p:spPr>
          <a:xfrm>
            <a:off x="393111" y="707706"/>
            <a:ext cx="7999758" cy="461665"/>
          </a:xfrm>
          <a:prstGeom prst="rect">
            <a:avLst/>
          </a:prstGeom>
        </p:spPr>
        <p:txBody>
          <a:bodyPr wrap="square">
            <a:spAutoFit/>
          </a:bodyPr>
          <a:lstStyle/>
          <a:p>
            <a:r>
              <a:rPr lang="en-IN" sz="2400" b="1" dirty="0">
                <a:solidFill>
                  <a:schemeClr val="accent2">
                    <a:lumMod val="75000"/>
                  </a:schemeClr>
                </a:solidFill>
              </a:rPr>
              <a:t>Confounding relationship( variable) &amp; Extraneous variable</a:t>
            </a:r>
          </a:p>
        </p:txBody>
      </p:sp>
      <p:sp>
        <p:nvSpPr>
          <p:cNvPr id="9" name="Rectangle 8"/>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Research Methodology</a:t>
            </a:r>
          </a:p>
        </p:txBody>
      </p:sp>
      <p:sp>
        <p:nvSpPr>
          <p:cNvPr id="13" name="Rectangle 12">
            <a:extLst>
              <a:ext uri="{FF2B5EF4-FFF2-40B4-BE49-F238E27FC236}">
                <a16:creationId xmlns:a16="http://schemas.microsoft.com/office/drawing/2014/main" id="{52EDC391-33F9-DE48-BCB4-124A91852F94}"/>
              </a:ext>
            </a:extLst>
          </p:cNvPr>
          <p:cNvSpPr/>
          <p:nvPr/>
        </p:nvSpPr>
        <p:spPr>
          <a:xfrm>
            <a:off x="2722523" y="6310512"/>
            <a:ext cx="7895080" cy="369332"/>
          </a:xfrm>
          <a:prstGeom prst="rect">
            <a:avLst/>
          </a:prstGeom>
        </p:spPr>
        <p:txBody>
          <a:bodyPr wrap="square">
            <a:spAutoFit/>
          </a:bodyPr>
          <a:lstStyle/>
          <a:p>
            <a:r>
              <a:rPr lang="en-US" dirty="0"/>
              <a:t>https://</a:t>
            </a:r>
            <a:r>
              <a:rPr lang="en-US" dirty="0" err="1"/>
              <a:t>tenor.com</a:t>
            </a:r>
            <a:r>
              <a:rPr lang="en-US" dirty="0"/>
              <a:t>/view/calor-cuiab%C3%A1-hot-sun-quente-gif-18290806</a:t>
            </a:r>
          </a:p>
        </p:txBody>
      </p:sp>
      <p:pic>
        <p:nvPicPr>
          <p:cNvPr id="3" name="Picture 2">
            <a:extLst>
              <a:ext uri="{FF2B5EF4-FFF2-40B4-BE49-F238E27FC236}">
                <a16:creationId xmlns:a16="http://schemas.microsoft.com/office/drawing/2014/main" id="{9D30283B-5533-F971-E0ED-C6990DCF7F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5761" y="1868853"/>
            <a:ext cx="7607300" cy="3606800"/>
          </a:xfrm>
          <a:prstGeom prst="rect">
            <a:avLst/>
          </a:prstGeom>
        </p:spPr>
      </p:pic>
      <mc:AlternateContent xmlns:mc="http://schemas.openxmlformats.org/markup-compatibility/2006">
        <mc:Choice xmlns:p14="http://schemas.microsoft.com/office/powerpoint/2010/main" Requires="p14">
          <p:contentPart p14:bwMode="auto" r:id="rId4">
            <p14:nvContentPartPr>
              <p14:cNvPr id="5" name="Ink 4">
                <a:extLst>
                  <a:ext uri="{FF2B5EF4-FFF2-40B4-BE49-F238E27FC236}">
                    <a16:creationId xmlns:a16="http://schemas.microsoft.com/office/drawing/2014/main" id="{03C188B8-737A-A0C0-4CD3-4BB9B58A985C}"/>
                  </a:ext>
                </a:extLst>
              </p14:cNvPr>
              <p14:cNvContentPartPr/>
              <p14:nvPr/>
            </p14:nvContentPartPr>
            <p14:xfrm>
              <a:off x="1987560" y="1688400"/>
              <a:ext cx="5577480" cy="2632680"/>
            </p14:xfrm>
          </p:contentPart>
        </mc:Choice>
        <mc:Fallback>
          <p:pic>
            <p:nvPicPr>
              <p:cNvPr id="5" name="Ink 4">
                <a:extLst>
                  <a:ext uri="{FF2B5EF4-FFF2-40B4-BE49-F238E27FC236}">
                    <a16:creationId xmlns:a16="http://schemas.microsoft.com/office/drawing/2014/main" id="{03C188B8-737A-A0C0-4CD3-4BB9B58A985C}"/>
                  </a:ext>
                </a:extLst>
              </p:cNvPr>
              <p:cNvPicPr/>
              <p:nvPr/>
            </p:nvPicPr>
            <p:blipFill>
              <a:blip r:embed="rId5"/>
              <a:stretch>
                <a:fillRect/>
              </a:stretch>
            </p:blipFill>
            <p:spPr>
              <a:xfrm>
                <a:off x="1971360" y="1672200"/>
                <a:ext cx="5609880" cy="2665080"/>
              </a:xfrm>
              <a:prstGeom prst="rect">
                <a:avLst/>
              </a:prstGeom>
            </p:spPr>
          </p:pic>
        </mc:Fallback>
      </mc:AlternateContent>
    </p:spTree>
    <p:extLst>
      <p:ext uri="{BB962C8B-B14F-4D97-AF65-F5344CB8AC3E}">
        <p14:creationId xmlns:p14="http://schemas.microsoft.com/office/powerpoint/2010/main" val="31135945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p:cNvCxnSpPr/>
          <p:nvPr/>
        </p:nvCxnSpPr>
        <p:spPr>
          <a:xfrm>
            <a:off x="-8308" y="1209922"/>
            <a:ext cx="8300052" cy="0"/>
          </a:xfrm>
          <a:prstGeom prst="line">
            <a:avLst/>
          </a:prstGeom>
          <a:ln w="38100">
            <a:solidFill>
              <a:srgbClr val="DFA267"/>
            </a:solidFill>
          </a:ln>
        </p:spPr>
        <p:style>
          <a:lnRef idx="1">
            <a:schemeClr val="accent1"/>
          </a:lnRef>
          <a:fillRef idx="0">
            <a:schemeClr val="accent1"/>
          </a:fillRef>
          <a:effectRef idx="0">
            <a:schemeClr val="accent1"/>
          </a:effectRef>
          <a:fontRef idx="minor">
            <a:schemeClr val="tx1"/>
          </a:fontRef>
        </p:style>
      </p:cxnSp>
      <p:pic>
        <p:nvPicPr>
          <p:cNvPr id="6" name="Picture 5" descr="A close up of a logo&#10;&#10;Description automatically generated"/>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659519" y="469890"/>
            <a:ext cx="933598" cy="1398963"/>
          </a:xfrm>
          <a:prstGeom prst="rect">
            <a:avLst/>
          </a:prstGeom>
        </p:spPr>
      </p:pic>
      <p:sp>
        <p:nvSpPr>
          <p:cNvPr id="7" name="Rectangle 6"/>
          <p:cNvSpPr/>
          <p:nvPr/>
        </p:nvSpPr>
        <p:spPr>
          <a:xfrm>
            <a:off x="393111" y="707706"/>
            <a:ext cx="7999758" cy="461665"/>
          </a:xfrm>
          <a:prstGeom prst="rect">
            <a:avLst/>
          </a:prstGeom>
        </p:spPr>
        <p:txBody>
          <a:bodyPr wrap="square">
            <a:spAutoFit/>
          </a:bodyPr>
          <a:lstStyle/>
          <a:p>
            <a:r>
              <a:rPr lang="en-IN" sz="2400" b="1" dirty="0">
                <a:solidFill>
                  <a:schemeClr val="accent2">
                    <a:lumMod val="75000"/>
                  </a:schemeClr>
                </a:solidFill>
              </a:rPr>
              <a:t>Confounding relationship( variable) &amp; Extraneous variable</a:t>
            </a:r>
          </a:p>
        </p:txBody>
      </p:sp>
      <p:sp>
        <p:nvSpPr>
          <p:cNvPr id="9" name="Rectangle 8"/>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Research Methodology</a:t>
            </a:r>
          </a:p>
        </p:txBody>
      </p:sp>
      <p:sp>
        <p:nvSpPr>
          <p:cNvPr id="4" name="TextBox 3">
            <a:extLst>
              <a:ext uri="{FF2B5EF4-FFF2-40B4-BE49-F238E27FC236}">
                <a16:creationId xmlns:a16="http://schemas.microsoft.com/office/drawing/2014/main" id="{6C2BE3FF-21FF-7385-52CA-E64BA7DCEFB2}"/>
              </a:ext>
            </a:extLst>
          </p:cNvPr>
          <p:cNvSpPr txBox="1"/>
          <p:nvPr/>
        </p:nvSpPr>
        <p:spPr>
          <a:xfrm>
            <a:off x="393110" y="1244648"/>
            <a:ext cx="9208089" cy="5509200"/>
          </a:xfrm>
          <a:prstGeom prst="rect">
            <a:avLst/>
          </a:prstGeom>
          <a:noFill/>
        </p:spPr>
        <p:txBody>
          <a:bodyPr wrap="square">
            <a:spAutoFit/>
          </a:bodyPr>
          <a:lstStyle/>
          <a:p>
            <a:pPr algn="l"/>
            <a:r>
              <a:rPr lang="en-IN" sz="2000" dirty="0"/>
              <a:t>Example: Experimental study</a:t>
            </a:r>
          </a:p>
          <a:p>
            <a:pPr algn="l"/>
            <a:endParaRPr lang="en-IN" sz="2000" b="0" i="0" dirty="0">
              <a:solidFill>
                <a:srgbClr val="0D405F"/>
              </a:solidFill>
              <a:effectLst/>
              <a:latin typeface="Inter"/>
            </a:endParaRPr>
          </a:p>
          <a:p>
            <a:pPr algn="just"/>
            <a:r>
              <a:rPr lang="en-IN" sz="2400" b="0" i="0" dirty="0">
                <a:effectLst/>
                <a:latin typeface="Inter"/>
              </a:rPr>
              <a:t>In a study on mental performance, you test ( hypothesis)</a:t>
            </a:r>
          </a:p>
          <a:p>
            <a:pPr algn="just"/>
            <a:r>
              <a:rPr lang="en-IN" sz="2400" dirty="0">
                <a:solidFill>
                  <a:srgbClr val="FF0000"/>
                </a:solidFill>
                <a:latin typeface="Inter"/>
              </a:rPr>
              <a:t>	</a:t>
            </a:r>
            <a:r>
              <a:rPr lang="en-IN" sz="2400" b="0" i="0" dirty="0">
                <a:solidFill>
                  <a:srgbClr val="FF0000"/>
                </a:solidFill>
                <a:effectLst/>
                <a:latin typeface="Inter"/>
              </a:rPr>
              <a:t>whether wearing a white lab coat </a:t>
            </a:r>
            <a:r>
              <a:rPr lang="en-IN" sz="2400" dirty="0">
                <a:solidFill>
                  <a:srgbClr val="FF0000"/>
                </a:solidFill>
                <a:latin typeface="Inter"/>
              </a:rPr>
              <a:t>(</a:t>
            </a:r>
            <a:r>
              <a:rPr lang="en-IN" sz="2400" b="0" i="0" dirty="0">
                <a:solidFill>
                  <a:srgbClr val="FF0000"/>
                </a:solidFill>
                <a:effectLst/>
                <a:latin typeface="Inter"/>
              </a:rPr>
              <a:t>independent variable) improves </a:t>
            </a:r>
          </a:p>
          <a:p>
            <a:pPr algn="just"/>
            <a:r>
              <a:rPr lang="en-IN" sz="2400" dirty="0">
                <a:solidFill>
                  <a:srgbClr val="FF0000"/>
                </a:solidFill>
                <a:latin typeface="Inter"/>
              </a:rPr>
              <a:t>	</a:t>
            </a:r>
            <a:r>
              <a:rPr lang="en-IN" sz="2400" b="0" i="0" dirty="0">
                <a:solidFill>
                  <a:srgbClr val="FF0000"/>
                </a:solidFill>
                <a:effectLst/>
                <a:latin typeface="Inter"/>
              </a:rPr>
              <a:t>scientific reasoning </a:t>
            </a:r>
            <a:r>
              <a:rPr lang="en-IN" sz="2400" dirty="0">
                <a:solidFill>
                  <a:srgbClr val="FF0000"/>
                </a:solidFill>
                <a:latin typeface="Inter"/>
              </a:rPr>
              <a:t>(</a:t>
            </a:r>
            <a:r>
              <a:rPr lang="en-IN" sz="2400" b="0" i="0" dirty="0">
                <a:solidFill>
                  <a:srgbClr val="FF0000"/>
                </a:solidFill>
                <a:effectLst/>
                <a:latin typeface="Inter"/>
              </a:rPr>
              <a:t>your dependent variable).</a:t>
            </a:r>
          </a:p>
          <a:p>
            <a:pPr algn="just"/>
            <a:endParaRPr lang="en-IN" sz="2400" b="0" i="0" dirty="0">
              <a:solidFill>
                <a:srgbClr val="FF0000"/>
              </a:solidFill>
              <a:effectLst/>
              <a:latin typeface="Inter"/>
            </a:endParaRPr>
          </a:p>
          <a:p>
            <a:pPr algn="just"/>
            <a:r>
              <a:rPr lang="en-IN" sz="2400" b="0" i="0" dirty="0">
                <a:effectLst/>
                <a:latin typeface="Inter"/>
              </a:rPr>
              <a:t>You recruit students from a university to participate in the study. </a:t>
            </a:r>
          </a:p>
          <a:p>
            <a:pPr algn="just"/>
            <a:endParaRPr lang="en-IN" sz="2400" b="0" i="0" dirty="0">
              <a:effectLst/>
              <a:latin typeface="Inter"/>
            </a:endParaRPr>
          </a:p>
          <a:p>
            <a:pPr algn="just"/>
            <a:r>
              <a:rPr lang="en-IN" sz="2400" b="0" i="0" dirty="0">
                <a:effectLst/>
                <a:latin typeface="Inter"/>
              </a:rPr>
              <a:t>You manipulate the independent variable by splitting participants into two groups:</a:t>
            </a:r>
          </a:p>
          <a:p>
            <a:pPr algn="just">
              <a:buFont typeface="Arial" panose="020B0604020202020204" pitchFamily="34" charset="0"/>
              <a:buChar char="•"/>
            </a:pPr>
            <a:r>
              <a:rPr lang="en-IN" sz="2400" b="0" i="0" dirty="0">
                <a:effectLst/>
                <a:latin typeface="Inter"/>
              </a:rPr>
              <a:t>Participants in the </a:t>
            </a:r>
            <a:r>
              <a:rPr lang="en-IN" sz="2400" b="1" i="0" dirty="0">
                <a:effectLst/>
                <a:latin typeface="Inter"/>
              </a:rPr>
              <a:t>experimental group</a:t>
            </a:r>
            <a:r>
              <a:rPr lang="en-IN" sz="2400" b="0" i="0" dirty="0">
                <a:effectLst/>
                <a:latin typeface="Inter"/>
              </a:rPr>
              <a:t> are asked to wear a lab coat during the study.</a:t>
            </a:r>
          </a:p>
          <a:p>
            <a:pPr algn="just">
              <a:buFont typeface="Arial" panose="020B0604020202020204" pitchFamily="34" charset="0"/>
              <a:buChar char="•"/>
            </a:pPr>
            <a:r>
              <a:rPr lang="en-IN" sz="2400" b="0" i="0" dirty="0">
                <a:effectLst/>
                <a:latin typeface="Inter"/>
              </a:rPr>
              <a:t>Participants in the </a:t>
            </a:r>
            <a:r>
              <a:rPr lang="en-IN" sz="2400" b="1" i="0" u="none" strike="noStrike" dirty="0">
                <a:effectLst/>
                <a:latin typeface="Inter"/>
                <a:hlinkClick r:id="rId3">
                  <a:extLst>
                    <a:ext uri="{A12FA001-AC4F-418D-AE19-62706E023703}">
                      <ahyp:hlinkClr xmlns:ahyp="http://schemas.microsoft.com/office/drawing/2018/hyperlinkcolor" val="tx"/>
                    </a:ext>
                  </a:extLst>
                </a:hlinkClick>
              </a:rPr>
              <a:t>control group</a:t>
            </a:r>
            <a:r>
              <a:rPr lang="en-IN" sz="2400" b="0" i="0" dirty="0">
                <a:effectLst/>
                <a:latin typeface="Inter"/>
              </a:rPr>
              <a:t> are asked to wear a casual coat during the study.</a:t>
            </a:r>
          </a:p>
        </p:txBody>
      </p:sp>
      <mc:AlternateContent xmlns:mc="http://schemas.openxmlformats.org/markup-compatibility/2006">
        <mc:Choice xmlns:p14="http://schemas.microsoft.com/office/powerpoint/2010/main" Requires="p14">
          <p:contentPart p14:bwMode="auto" r:id="rId4">
            <p14:nvContentPartPr>
              <p14:cNvPr id="5" name="Ink 4">
                <a:extLst>
                  <a:ext uri="{FF2B5EF4-FFF2-40B4-BE49-F238E27FC236}">
                    <a16:creationId xmlns:a16="http://schemas.microsoft.com/office/drawing/2014/main" id="{1FB14F16-B198-2214-32B9-C27A457E8954}"/>
                  </a:ext>
                </a:extLst>
              </p14:cNvPr>
              <p14:cNvContentPartPr/>
              <p14:nvPr/>
            </p14:nvContentPartPr>
            <p14:xfrm>
              <a:off x="140400" y="1638000"/>
              <a:ext cx="7633800" cy="1910880"/>
            </p14:xfrm>
          </p:contentPart>
        </mc:Choice>
        <mc:Fallback>
          <p:pic>
            <p:nvPicPr>
              <p:cNvPr id="5" name="Ink 4">
                <a:extLst>
                  <a:ext uri="{FF2B5EF4-FFF2-40B4-BE49-F238E27FC236}">
                    <a16:creationId xmlns:a16="http://schemas.microsoft.com/office/drawing/2014/main" id="{1FB14F16-B198-2214-32B9-C27A457E8954}"/>
                  </a:ext>
                </a:extLst>
              </p:cNvPr>
              <p:cNvPicPr/>
              <p:nvPr/>
            </p:nvPicPr>
            <p:blipFill>
              <a:blip r:embed="rId5"/>
              <a:stretch>
                <a:fillRect/>
              </a:stretch>
            </p:blipFill>
            <p:spPr>
              <a:xfrm>
                <a:off x="124200" y="1621800"/>
                <a:ext cx="7666200" cy="1943280"/>
              </a:xfrm>
              <a:prstGeom prst="rect">
                <a:avLst/>
              </a:prstGeom>
            </p:spPr>
          </p:pic>
        </mc:Fallback>
      </mc:AlternateContent>
    </p:spTree>
    <p:extLst>
      <p:ext uri="{BB962C8B-B14F-4D97-AF65-F5344CB8AC3E}">
        <p14:creationId xmlns:p14="http://schemas.microsoft.com/office/powerpoint/2010/main" val="16081494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p:cNvCxnSpPr/>
          <p:nvPr/>
        </p:nvCxnSpPr>
        <p:spPr>
          <a:xfrm>
            <a:off x="-8308" y="1209922"/>
            <a:ext cx="8300052" cy="0"/>
          </a:xfrm>
          <a:prstGeom prst="line">
            <a:avLst/>
          </a:prstGeom>
          <a:ln w="38100">
            <a:solidFill>
              <a:srgbClr val="DFA267"/>
            </a:solidFill>
          </a:ln>
        </p:spPr>
        <p:style>
          <a:lnRef idx="1">
            <a:schemeClr val="accent1"/>
          </a:lnRef>
          <a:fillRef idx="0">
            <a:schemeClr val="accent1"/>
          </a:fillRef>
          <a:effectRef idx="0">
            <a:schemeClr val="accent1"/>
          </a:effectRef>
          <a:fontRef idx="minor">
            <a:schemeClr val="tx1"/>
          </a:fontRef>
        </p:style>
      </p:cxnSp>
      <p:pic>
        <p:nvPicPr>
          <p:cNvPr id="6" name="Picture 5" descr="A close up of a logo&#10;&#10;Description automatically generated"/>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659519" y="469890"/>
            <a:ext cx="933598" cy="1398963"/>
          </a:xfrm>
          <a:prstGeom prst="rect">
            <a:avLst/>
          </a:prstGeom>
        </p:spPr>
      </p:pic>
      <p:sp>
        <p:nvSpPr>
          <p:cNvPr id="7" name="Rectangle 6"/>
          <p:cNvSpPr/>
          <p:nvPr/>
        </p:nvSpPr>
        <p:spPr>
          <a:xfrm>
            <a:off x="393111" y="707706"/>
            <a:ext cx="7999758" cy="461665"/>
          </a:xfrm>
          <a:prstGeom prst="rect">
            <a:avLst/>
          </a:prstGeom>
        </p:spPr>
        <p:txBody>
          <a:bodyPr wrap="square">
            <a:spAutoFit/>
          </a:bodyPr>
          <a:lstStyle/>
          <a:p>
            <a:r>
              <a:rPr lang="en-IN" sz="2400" b="1" dirty="0">
                <a:solidFill>
                  <a:schemeClr val="accent2">
                    <a:lumMod val="75000"/>
                  </a:schemeClr>
                </a:solidFill>
              </a:rPr>
              <a:t>Confounding relationship( variable) &amp; Extraneous variable</a:t>
            </a:r>
          </a:p>
        </p:txBody>
      </p:sp>
      <p:sp>
        <p:nvSpPr>
          <p:cNvPr id="9" name="Rectangle 8"/>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Research Methodology</a:t>
            </a:r>
          </a:p>
        </p:txBody>
      </p:sp>
      <p:sp>
        <p:nvSpPr>
          <p:cNvPr id="4" name="TextBox 3">
            <a:extLst>
              <a:ext uri="{FF2B5EF4-FFF2-40B4-BE49-F238E27FC236}">
                <a16:creationId xmlns:a16="http://schemas.microsoft.com/office/drawing/2014/main" id="{7F28C5C5-1234-5ED9-9C03-2EDE2DBDF868}"/>
              </a:ext>
            </a:extLst>
          </p:cNvPr>
          <p:cNvSpPr txBox="1"/>
          <p:nvPr/>
        </p:nvSpPr>
        <p:spPr>
          <a:xfrm>
            <a:off x="839202" y="1197034"/>
            <a:ext cx="7999758" cy="830997"/>
          </a:xfrm>
          <a:prstGeom prst="rect">
            <a:avLst/>
          </a:prstGeom>
          <a:noFill/>
        </p:spPr>
        <p:txBody>
          <a:bodyPr wrap="square">
            <a:spAutoFit/>
          </a:bodyPr>
          <a:lstStyle/>
          <a:p>
            <a:pPr marL="342900" indent="-342900" algn="just">
              <a:buFont typeface="Arial" panose="020B0604020202020204" pitchFamily="34" charset="0"/>
              <a:buChar char="•"/>
            </a:pPr>
            <a:r>
              <a:rPr lang="en-IN" sz="2400" b="0" i="0" dirty="0">
                <a:effectLst/>
              </a:rPr>
              <a:t>All participants are given a scientific knowledge quiz, and their scores are compared between groups.</a:t>
            </a:r>
          </a:p>
        </p:txBody>
      </p:sp>
      <p:sp>
        <p:nvSpPr>
          <p:cNvPr id="10" name="TextBox 9">
            <a:extLst>
              <a:ext uri="{FF2B5EF4-FFF2-40B4-BE49-F238E27FC236}">
                <a16:creationId xmlns:a16="http://schemas.microsoft.com/office/drawing/2014/main" id="{4CB71945-2605-1A27-93C6-0AB9509B1653}"/>
              </a:ext>
            </a:extLst>
          </p:cNvPr>
          <p:cNvSpPr txBox="1"/>
          <p:nvPr/>
        </p:nvSpPr>
        <p:spPr>
          <a:xfrm>
            <a:off x="839202" y="2028031"/>
            <a:ext cx="7895724" cy="3046988"/>
          </a:xfrm>
          <a:prstGeom prst="rect">
            <a:avLst/>
          </a:prstGeom>
          <a:noFill/>
        </p:spPr>
        <p:txBody>
          <a:bodyPr wrap="square">
            <a:spAutoFit/>
          </a:bodyPr>
          <a:lstStyle/>
          <a:p>
            <a:pPr marL="342900" indent="-342900" algn="l">
              <a:buFont typeface="Arial" panose="020B0604020202020204" pitchFamily="34" charset="0"/>
              <a:buChar char="•"/>
            </a:pPr>
            <a:r>
              <a:rPr lang="en-IN" sz="2400" b="0" i="0" dirty="0">
                <a:effectLst/>
                <a:latin typeface="Inter"/>
              </a:rPr>
              <a:t>In your experiment, </a:t>
            </a:r>
            <a:r>
              <a:rPr lang="en-IN" sz="2400" b="0" i="0" dirty="0">
                <a:solidFill>
                  <a:schemeClr val="accent1"/>
                </a:solidFill>
                <a:effectLst/>
                <a:latin typeface="Inter"/>
              </a:rPr>
              <a:t>following extraneous variables can affect the science knowledge scores:</a:t>
            </a:r>
          </a:p>
          <a:p>
            <a:pPr lvl="1">
              <a:buFont typeface="Arial" panose="020B0604020202020204" pitchFamily="34" charset="0"/>
              <a:buChar char="•"/>
            </a:pPr>
            <a:r>
              <a:rPr lang="en-IN" sz="2400" b="0" i="0" dirty="0">
                <a:solidFill>
                  <a:srgbClr val="FD31FE"/>
                </a:solidFill>
                <a:effectLst/>
                <a:latin typeface="Inter"/>
              </a:rPr>
              <a:t>Participant’s major (e.g., STEM or humanities)</a:t>
            </a:r>
          </a:p>
          <a:p>
            <a:pPr lvl="1">
              <a:buFont typeface="Arial" panose="020B0604020202020204" pitchFamily="34" charset="0"/>
              <a:buChar char="•"/>
            </a:pPr>
            <a:r>
              <a:rPr lang="en-IN" sz="2400" b="0" i="0" dirty="0">
                <a:solidFill>
                  <a:srgbClr val="FD31FE"/>
                </a:solidFill>
                <a:effectLst/>
                <a:latin typeface="Inter"/>
              </a:rPr>
              <a:t>Participant’s interest in science</a:t>
            </a:r>
          </a:p>
          <a:p>
            <a:pPr lvl="1">
              <a:buFont typeface="Arial" panose="020B0604020202020204" pitchFamily="34" charset="0"/>
              <a:buChar char="•"/>
            </a:pPr>
            <a:r>
              <a:rPr lang="en-IN" sz="2400" b="0" i="0" dirty="0">
                <a:solidFill>
                  <a:srgbClr val="FD31FE"/>
                </a:solidFill>
                <a:effectLst/>
                <a:latin typeface="Inter"/>
              </a:rPr>
              <a:t>Demographic variables such as gender or educational background</a:t>
            </a:r>
          </a:p>
          <a:p>
            <a:pPr lvl="1">
              <a:buFont typeface="Arial" panose="020B0604020202020204" pitchFamily="34" charset="0"/>
              <a:buChar char="•"/>
            </a:pPr>
            <a:r>
              <a:rPr lang="en-IN" sz="2400" b="0" i="0" dirty="0">
                <a:solidFill>
                  <a:srgbClr val="FD31FE"/>
                </a:solidFill>
                <a:effectLst/>
                <a:latin typeface="Inter"/>
              </a:rPr>
              <a:t>Time of day of testing</a:t>
            </a:r>
          </a:p>
          <a:p>
            <a:pPr lvl="1">
              <a:buFont typeface="Arial" panose="020B0604020202020204" pitchFamily="34" charset="0"/>
              <a:buChar char="•"/>
            </a:pPr>
            <a:r>
              <a:rPr lang="en-IN" sz="2400" b="0" i="0" dirty="0">
                <a:solidFill>
                  <a:srgbClr val="FD31FE"/>
                </a:solidFill>
                <a:effectLst/>
                <a:latin typeface="Inter"/>
              </a:rPr>
              <a:t>Experiment environment or setting</a:t>
            </a:r>
          </a:p>
        </p:txBody>
      </p:sp>
      <p:sp>
        <p:nvSpPr>
          <p:cNvPr id="15" name="TextBox 14">
            <a:extLst>
              <a:ext uri="{FF2B5EF4-FFF2-40B4-BE49-F238E27FC236}">
                <a16:creationId xmlns:a16="http://schemas.microsoft.com/office/drawing/2014/main" id="{088A3DF3-D526-1ECE-58DF-1BC2D71FA9DA}"/>
              </a:ext>
            </a:extLst>
          </p:cNvPr>
          <p:cNvSpPr txBox="1"/>
          <p:nvPr/>
        </p:nvSpPr>
        <p:spPr>
          <a:xfrm>
            <a:off x="839202" y="5047913"/>
            <a:ext cx="7999758" cy="1200329"/>
          </a:xfrm>
          <a:prstGeom prst="rect">
            <a:avLst/>
          </a:prstGeom>
          <a:noFill/>
        </p:spPr>
        <p:txBody>
          <a:bodyPr wrap="square">
            <a:spAutoFit/>
          </a:bodyPr>
          <a:lstStyle/>
          <a:p>
            <a:pPr marL="342900" indent="-342900" algn="just">
              <a:buFont typeface="Arial" panose="020B0604020202020204" pitchFamily="34" charset="0"/>
              <a:buChar char="•"/>
            </a:pPr>
            <a:r>
              <a:rPr lang="en-IN" sz="2400" b="0" i="0" dirty="0">
                <a:effectLst/>
              </a:rPr>
              <a:t>Controlling extraneous variables is an important aspect of </a:t>
            </a:r>
            <a:r>
              <a:rPr lang="en-IN" sz="2400" b="0" i="0" u="none" strike="noStrike" dirty="0">
                <a:effectLst/>
                <a:hlinkClick r:id="rId3">
                  <a:extLst>
                    <a:ext uri="{A12FA001-AC4F-418D-AE19-62706E023703}">
                      <ahyp:hlinkClr xmlns:ahyp="http://schemas.microsoft.com/office/drawing/2018/hyperlinkcolor" val="tx"/>
                    </a:ext>
                  </a:extLst>
                </a:hlinkClick>
              </a:rPr>
              <a:t>experimental design</a:t>
            </a:r>
            <a:r>
              <a:rPr lang="en-IN" sz="2400" b="0" i="0" dirty="0">
                <a:effectLst/>
              </a:rPr>
              <a:t>. When you control an extraneous variable, you turn it into a </a:t>
            </a:r>
            <a:r>
              <a:rPr lang="en-IN" sz="2400" b="0" i="0" u="none" strike="noStrike" dirty="0">
                <a:effectLst/>
                <a:hlinkClick r:id="rId4">
                  <a:extLst>
                    <a:ext uri="{A12FA001-AC4F-418D-AE19-62706E023703}">
                      <ahyp:hlinkClr xmlns:ahyp="http://schemas.microsoft.com/office/drawing/2018/hyperlinkcolor" val="tx"/>
                    </a:ext>
                  </a:extLst>
                </a:hlinkClick>
              </a:rPr>
              <a:t>control variable</a:t>
            </a:r>
            <a:r>
              <a:rPr lang="en-IN" sz="2400" b="0" i="0" dirty="0">
                <a:effectLst/>
              </a:rPr>
              <a:t>.</a:t>
            </a:r>
            <a:endParaRPr lang="en-US" sz="2400" dirty="0"/>
          </a:p>
        </p:txBody>
      </p:sp>
    </p:spTree>
    <p:extLst>
      <p:ext uri="{BB962C8B-B14F-4D97-AF65-F5344CB8AC3E}">
        <p14:creationId xmlns:p14="http://schemas.microsoft.com/office/powerpoint/2010/main" val="35939609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981CD89F-0BD3-30B2-7836-3DAF2BBC5CBE}"/>
              </a:ext>
            </a:extLst>
          </p:cNvPr>
          <p:cNvCxnSpPr/>
          <p:nvPr/>
        </p:nvCxnSpPr>
        <p:spPr>
          <a:xfrm>
            <a:off x="-8308" y="1209922"/>
            <a:ext cx="8300052" cy="0"/>
          </a:xfrm>
          <a:prstGeom prst="line">
            <a:avLst/>
          </a:prstGeom>
          <a:ln w="38100">
            <a:solidFill>
              <a:srgbClr val="DFA267"/>
            </a:solidFill>
          </a:ln>
        </p:spPr>
        <p:style>
          <a:lnRef idx="1">
            <a:schemeClr val="accent1"/>
          </a:lnRef>
          <a:fillRef idx="0">
            <a:schemeClr val="accent1"/>
          </a:fillRef>
          <a:effectRef idx="0">
            <a:schemeClr val="accent1"/>
          </a:effectRef>
          <a:fontRef idx="minor">
            <a:schemeClr val="tx1"/>
          </a:fontRef>
        </p:style>
      </p:cxnSp>
      <p:pic>
        <p:nvPicPr>
          <p:cNvPr id="5" name="Picture 4" descr="A close up of a logo&#10;&#10;Description automatically generated">
            <a:extLst>
              <a:ext uri="{FF2B5EF4-FFF2-40B4-BE49-F238E27FC236}">
                <a16:creationId xmlns:a16="http://schemas.microsoft.com/office/drawing/2014/main" id="{98F07BA0-6B79-58DD-148D-313935C7154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659519" y="469890"/>
            <a:ext cx="933598" cy="1398963"/>
          </a:xfrm>
          <a:prstGeom prst="rect">
            <a:avLst/>
          </a:prstGeom>
        </p:spPr>
      </p:pic>
      <p:sp>
        <p:nvSpPr>
          <p:cNvPr id="6" name="Rectangle 5">
            <a:extLst>
              <a:ext uri="{FF2B5EF4-FFF2-40B4-BE49-F238E27FC236}">
                <a16:creationId xmlns:a16="http://schemas.microsoft.com/office/drawing/2014/main" id="{55041AAB-8922-6017-D3D6-FD1CBD64DEC6}"/>
              </a:ext>
            </a:extLst>
          </p:cNvPr>
          <p:cNvSpPr/>
          <p:nvPr/>
        </p:nvSpPr>
        <p:spPr>
          <a:xfrm>
            <a:off x="393111" y="707706"/>
            <a:ext cx="7999758" cy="461665"/>
          </a:xfrm>
          <a:prstGeom prst="rect">
            <a:avLst/>
          </a:prstGeom>
        </p:spPr>
        <p:txBody>
          <a:bodyPr wrap="square">
            <a:spAutoFit/>
          </a:bodyPr>
          <a:lstStyle/>
          <a:p>
            <a:r>
              <a:rPr lang="en-IN" sz="2400" b="1" dirty="0">
                <a:solidFill>
                  <a:schemeClr val="accent2">
                    <a:lumMod val="75000"/>
                  </a:schemeClr>
                </a:solidFill>
              </a:rPr>
              <a:t>Confounding relationship( variable) vs. Extraneous variable</a:t>
            </a:r>
          </a:p>
        </p:txBody>
      </p:sp>
      <p:sp>
        <p:nvSpPr>
          <p:cNvPr id="7" name="Rectangle 6">
            <a:extLst>
              <a:ext uri="{FF2B5EF4-FFF2-40B4-BE49-F238E27FC236}">
                <a16:creationId xmlns:a16="http://schemas.microsoft.com/office/drawing/2014/main" id="{82576779-D064-5261-7E8A-6EC889755616}"/>
              </a:ext>
            </a:extLst>
          </p:cNvPr>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Research Methodology</a:t>
            </a:r>
          </a:p>
        </p:txBody>
      </p:sp>
      <p:sp>
        <p:nvSpPr>
          <p:cNvPr id="9" name="TextBox 8">
            <a:extLst>
              <a:ext uri="{FF2B5EF4-FFF2-40B4-BE49-F238E27FC236}">
                <a16:creationId xmlns:a16="http://schemas.microsoft.com/office/drawing/2014/main" id="{5614ED5C-9EAD-1BDA-F460-5C14C24B0836}"/>
              </a:ext>
            </a:extLst>
          </p:cNvPr>
          <p:cNvSpPr txBox="1"/>
          <p:nvPr/>
        </p:nvSpPr>
        <p:spPr>
          <a:xfrm>
            <a:off x="393111" y="1250474"/>
            <a:ext cx="8581526" cy="5632311"/>
          </a:xfrm>
          <a:prstGeom prst="rect">
            <a:avLst/>
          </a:prstGeom>
          <a:noFill/>
        </p:spPr>
        <p:txBody>
          <a:bodyPr wrap="square">
            <a:spAutoFit/>
          </a:bodyPr>
          <a:lstStyle/>
          <a:p>
            <a:pPr algn="just"/>
            <a:r>
              <a:rPr lang="en-IN" sz="2400" b="0" i="0" dirty="0">
                <a:effectLst/>
              </a:rPr>
              <a:t>Having participants </a:t>
            </a:r>
            <a:r>
              <a:rPr lang="en-IN" sz="2400" b="0" i="0" dirty="0">
                <a:solidFill>
                  <a:srgbClr val="FF0000"/>
                </a:solidFill>
                <a:effectLst/>
              </a:rPr>
              <a:t>who work in scientific professions (in labs) is a confounding variable</a:t>
            </a:r>
            <a:r>
              <a:rPr lang="en-IN" sz="2400" b="0" i="0" dirty="0">
                <a:effectLst/>
              </a:rPr>
              <a:t> in your study, because </a:t>
            </a:r>
            <a:r>
              <a:rPr lang="en-IN" sz="2400" b="0" i="1" dirty="0">
                <a:solidFill>
                  <a:srgbClr val="FD31FE"/>
                </a:solidFill>
                <a:effectLst/>
              </a:rPr>
              <a:t>this type of work correlates with wearing a lab coat( independent </a:t>
            </a:r>
            <a:r>
              <a:rPr lang="en-IN" sz="2400" b="0" i="1" dirty="0" err="1">
                <a:solidFill>
                  <a:srgbClr val="FD31FE"/>
                </a:solidFill>
                <a:effectLst/>
              </a:rPr>
              <a:t>vari</a:t>
            </a:r>
            <a:r>
              <a:rPr lang="en-IN" sz="2400" b="0" i="1" dirty="0">
                <a:solidFill>
                  <a:srgbClr val="FD31FE"/>
                </a:solidFill>
                <a:effectLst/>
              </a:rPr>
              <a:t>.) and better scientific reasoning</a:t>
            </a:r>
            <a:r>
              <a:rPr lang="en-IN" sz="2400" dirty="0">
                <a:solidFill>
                  <a:srgbClr val="FD31FE"/>
                </a:solidFill>
              </a:rPr>
              <a:t>( dependent </a:t>
            </a:r>
            <a:r>
              <a:rPr lang="en-IN" sz="2400" dirty="0" err="1">
                <a:solidFill>
                  <a:srgbClr val="FD31FE"/>
                </a:solidFill>
              </a:rPr>
              <a:t>vari</a:t>
            </a:r>
            <a:r>
              <a:rPr lang="en-IN" sz="2400" dirty="0">
                <a:solidFill>
                  <a:srgbClr val="FD31FE"/>
                </a:solidFill>
              </a:rPr>
              <a:t>.)</a:t>
            </a:r>
            <a:endParaRPr lang="en-IN" sz="2400" b="0" i="0" dirty="0">
              <a:effectLst/>
            </a:endParaRPr>
          </a:p>
          <a:p>
            <a:pPr algn="just"/>
            <a:endParaRPr lang="en-IN" sz="2400" b="0" i="0" dirty="0">
              <a:effectLst/>
            </a:endParaRPr>
          </a:p>
          <a:p>
            <a:pPr algn="just"/>
            <a:r>
              <a:rPr lang="en-IN" sz="2400" b="0" i="0" dirty="0">
                <a:effectLst/>
              </a:rPr>
              <a:t>People who work in labs would regularly wear lab coats and may have higher scientific knowledge in general. Therefore, it’s unlikely that your manipulation will increase scientific reasoning abilities for these participants.</a:t>
            </a:r>
          </a:p>
          <a:p>
            <a:pPr algn="just"/>
            <a:endParaRPr lang="en-IN" sz="2400" b="0" i="0" dirty="0">
              <a:effectLst/>
            </a:endParaRPr>
          </a:p>
          <a:p>
            <a:pPr algn="just"/>
            <a:r>
              <a:rPr lang="en-IN" sz="2400" b="0" i="0" dirty="0">
                <a:effectLst/>
              </a:rPr>
              <a:t>Variables that only impact on scientific reasoning are extraneous variables. These include participants’ interests in science and undergraduate majors. While interest in science may affect scientific reasoning ability, it’s not necessarily related to wearing a lab coat.</a:t>
            </a:r>
          </a:p>
        </p:txBody>
      </p:sp>
      <mc:AlternateContent xmlns:mc="http://schemas.openxmlformats.org/markup-compatibility/2006">
        <mc:Choice xmlns:p14="http://schemas.microsoft.com/office/powerpoint/2010/main" Requires="p14">
          <p:contentPart p14:bwMode="auto" r:id="rId3">
            <p14:nvContentPartPr>
              <p14:cNvPr id="12" name="Ink 11">
                <a:extLst>
                  <a:ext uri="{FF2B5EF4-FFF2-40B4-BE49-F238E27FC236}">
                    <a16:creationId xmlns:a16="http://schemas.microsoft.com/office/drawing/2014/main" id="{6853B66A-D778-2A09-A14D-8EE803D23A4F}"/>
                  </a:ext>
                </a:extLst>
              </p14:cNvPr>
              <p14:cNvContentPartPr/>
              <p14:nvPr/>
            </p14:nvContentPartPr>
            <p14:xfrm>
              <a:off x="1002240" y="1017000"/>
              <a:ext cx="7651440" cy="1906560"/>
            </p14:xfrm>
          </p:contentPart>
        </mc:Choice>
        <mc:Fallback>
          <p:pic>
            <p:nvPicPr>
              <p:cNvPr id="12" name="Ink 11">
                <a:extLst>
                  <a:ext uri="{FF2B5EF4-FFF2-40B4-BE49-F238E27FC236}">
                    <a16:creationId xmlns:a16="http://schemas.microsoft.com/office/drawing/2014/main" id="{6853B66A-D778-2A09-A14D-8EE803D23A4F}"/>
                  </a:ext>
                </a:extLst>
              </p:cNvPr>
              <p:cNvPicPr/>
              <p:nvPr/>
            </p:nvPicPr>
            <p:blipFill>
              <a:blip r:embed="rId4"/>
              <a:stretch>
                <a:fillRect/>
              </a:stretch>
            </p:blipFill>
            <p:spPr>
              <a:xfrm>
                <a:off x="986040" y="1000800"/>
                <a:ext cx="7683840" cy="1938960"/>
              </a:xfrm>
              <a:prstGeom prst="rect">
                <a:avLst/>
              </a:prstGeom>
            </p:spPr>
          </p:pic>
        </mc:Fallback>
      </mc:AlternateContent>
    </p:spTree>
    <p:extLst>
      <p:ext uri="{BB962C8B-B14F-4D97-AF65-F5344CB8AC3E}">
        <p14:creationId xmlns:p14="http://schemas.microsoft.com/office/powerpoint/2010/main" val="10217271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p:cNvCxnSpPr/>
          <p:nvPr/>
        </p:nvCxnSpPr>
        <p:spPr>
          <a:xfrm>
            <a:off x="-8308" y="1209922"/>
            <a:ext cx="8300052" cy="0"/>
          </a:xfrm>
          <a:prstGeom prst="line">
            <a:avLst/>
          </a:prstGeom>
          <a:ln w="38100">
            <a:solidFill>
              <a:srgbClr val="DFA267"/>
            </a:solidFill>
          </a:ln>
        </p:spPr>
        <p:style>
          <a:lnRef idx="1">
            <a:schemeClr val="accent1"/>
          </a:lnRef>
          <a:fillRef idx="0">
            <a:schemeClr val="accent1"/>
          </a:fillRef>
          <a:effectRef idx="0">
            <a:schemeClr val="accent1"/>
          </a:effectRef>
          <a:fontRef idx="minor">
            <a:schemeClr val="tx1"/>
          </a:fontRef>
        </p:style>
      </p:cxnSp>
      <p:pic>
        <p:nvPicPr>
          <p:cNvPr id="6" name="Picture 5" descr="A close up of a logo&#10;&#10;Description automatically generated"/>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659519" y="469890"/>
            <a:ext cx="933598" cy="1398963"/>
          </a:xfrm>
          <a:prstGeom prst="rect">
            <a:avLst/>
          </a:prstGeom>
        </p:spPr>
      </p:pic>
      <p:sp>
        <p:nvSpPr>
          <p:cNvPr id="7" name="Rectangle 6"/>
          <p:cNvSpPr/>
          <p:nvPr/>
        </p:nvSpPr>
        <p:spPr>
          <a:xfrm>
            <a:off x="371880" y="651898"/>
            <a:ext cx="7999758" cy="461665"/>
          </a:xfrm>
          <a:prstGeom prst="rect">
            <a:avLst/>
          </a:prstGeom>
        </p:spPr>
        <p:txBody>
          <a:bodyPr wrap="square">
            <a:spAutoFit/>
          </a:bodyPr>
          <a:lstStyle/>
          <a:p>
            <a:r>
              <a:rPr lang="en-IN" sz="2400" b="1" dirty="0">
                <a:solidFill>
                  <a:schemeClr val="accent2">
                    <a:lumMod val="75000"/>
                  </a:schemeClr>
                </a:solidFill>
              </a:rPr>
              <a:t>Disclaimer</a:t>
            </a:r>
          </a:p>
        </p:txBody>
      </p:sp>
      <p:sp>
        <p:nvSpPr>
          <p:cNvPr id="9" name="Rectangle 8"/>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Research Methodology</a:t>
            </a:r>
          </a:p>
        </p:txBody>
      </p:sp>
      <p:sp>
        <p:nvSpPr>
          <p:cNvPr id="2" name="TextBox 1">
            <a:extLst>
              <a:ext uri="{FF2B5EF4-FFF2-40B4-BE49-F238E27FC236}">
                <a16:creationId xmlns:a16="http://schemas.microsoft.com/office/drawing/2014/main" id="{4077610D-08B7-5C4B-80B7-D522B579CFAC}"/>
              </a:ext>
            </a:extLst>
          </p:cNvPr>
          <p:cNvSpPr txBox="1"/>
          <p:nvPr/>
        </p:nvSpPr>
        <p:spPr>
          <a:xfrm>
            <a:off x="830885" y="2461410"/>
            <a:ext cx="9624330" cy="2985433"/>
          </a:xfrm>
          <a:prstGeom prst="rect">
            <a:avLst/>
          </a:prstGeom>
          <a:noFill/>
        </p:spPr>
        <p:txBody>
          <a:bodyPr wrap="square" rtlCol="0">
            <a:spAutoFit/>
          </a:bodyPr>
          <a:lstStyle/>
          <a:p>
            <a:r>
              <a:rPr lang="en-US" sz="2800" dirty="0">
                <a:latin typeface="Apple Chancery" panose="03020702040506060504" pitchFamily="66" charset="-79"/>
                <a:cs typeface="Apple Chancery" panose="03020702040506060504" pitchFamily="66" charset="-79"/>
              </a:rPr>
              <a:t>These slides are prepared from the prescribed text book and other reliable resources from the Internet.</a:t>
            </a:r>
          </a:p>
          <a:p>
            <a:endParaRPr lang="en-US" sz="2800" dirty="0">
              <a:latin typeface="Apple Chancery" panose="03020702040506060504" pitchFamily="66" charset="-79"/>
              <a:cs typeface="Apple Chancery" panose="03020702040506060504" pitchFamily="66" charset="-79"/>
            </a:endParaRPr>
          </a:p>
          <a:p>
            <a:r>
              <a:rPr lang="en-US" sz="2800" dirty="0">
                <a:latin typeface="Apple Chancery" panose="03020702040506060504" pitchFamily="66" charset="-79"/>
                <a:cs typeface="Apple Chancery" panose="03020702040506060504" pitchFamily="66" charset="-79"/>
              </a:rPr>
              <a:t>The images are imported from various sites and videos are imported from </a:t>
            </a:r>
            <a:r>
              <a:rPr lang="en-US" sz="2800" dirty="0" err="1">
                <a:latin typeface="Apple Chancery" panose="03020702040506060504" pitchFamily="66" charset="-79"/>
                <a:cs typeface="Apple Chancery" panose="03020702040506060504" pitchFamily="66" charset="-79"/>
              </a:rPr>
              <a:t>youtube.com</a:t>
            </a:r>
            <a:endParaRPr lang="en-US" sz="2800" dirty="0">
              <a:latin typeface="Apple Chancery" panose="03020702040506060504" pitchFamily="66" charset="-79"/>
              <a:cs typeface="Apple Chancery" panose="03020702040506060504" pitchFamily="66" charset="-79"/>
            </a:endParaRPr>
          </a:p>
          <a:p>
            <a:endParaRPr lang="en-US" sz="2400" dirty="0"/>
          </a:p>
          <a:p>
            <a:endParaRPr lang="en-US" sz="2400" dirty="0"/>
          </a:p>
        </p:txBody>
      </p:sp>
    </p:spTree>
    <p:extLst>
      <p:ext uri="{BB962C8B-B14F-4D97-AF65-F5344CB8AC3E}">
        <p14:creationId xmlns:p14="http://schemas.microsoft.com/office/powerpoint/2010/main" val="36666408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981CD89F-0BD3-30B2-7836-3DAF2BBC5CBE}"/>
              </a:ext>
            </a:extLst>
          </p:cNvPr>
          <p:cNvCxnSpPr/>
          <p:nvPr/>
        </p:nvCxnSpPr>
        <p:spPr>
          <a:xfrm>
            <a:off x="-8308" y="1209922"/>
            <a:ext cx="8300052" cy="0"/>
          </a:xfrm>
          <a:prstGeom prst="line">
            <a:avLst/>
          </a:prstGeom>
          <a:ln w="38100">
            <a:solidFill>
              <a:srgbClr val="DFA267"/>
            </a:solidFill>
          </a:ln>
        </p:spPr>
        <p:style>
          <a:lnRef idx="1">
            <a:schemeClr val="accent1"/>
          </a:lnRef>
          <a:fillRef idx="0">
            <a:schemeClr val="accent1"/>
          </a:fillRef>
          <a:effectRef idx="0">
            <a:schemeClr val="accent1"/>
          </a:effectRef>
          <a:fontRef idx="minor">
            <a:schemeClr val="tx1"/>
          </a:fontRef>
        </p:style>
      </p:cxnSp>
      <p:pic>
        <p:nvPicPr>
          <p:cNvPr id="5" name="Picture 4" descr="A close up of a logo&#10;&#10;Description automatically generated">
            <a:extLst>
              <a:ext uri="{FF2B5EF4-FFF2-40B4-BE49-F238E27FC236}">
                <a16:creationId xmlns:a16="http://schemas.microsoft.com/office/drawing/2014/main" id="{98F07BA0-6B79-58DD-148D-313935C7154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659519" y="469890"/>
            <a:ext cx="933598" cy="1398963"/>
          </a:xfrm>
          <a:prstGeom prst="rect">
            <a:avLst/>
          </a:prstGeom>
        </p:spPr>
      </p:pic>
      <p:sp>
        <p:nvSpPr>
          <p:cNvPr id="6" name="Rectangle 5">
            <a:extLst>
              <a:ext uri="{FF2B5EF4-FFF2-40B4-BE49-F238E27FC236}">
                <a16:creationId xmlns:a16="http://schemas.microsoft.com/office/drawing/2014/main" id="{55041AAB-8922-6017-D3D6-FD1CBD64DEC6}"/>
              </a:ext>
            </a:extLst>
          </p:cNvPr>
          <p:cNvSpPr/>
          <p:nvPr/>
        </p:nvSpPr>
        <p:spPr>
          <a:xfrm>
            <a:off x="393111" y="707706"/>
            <a:ext cx="7999758" cy="461665"/>
          </a:xfrm>
          <a:prstGeom prst="rect">
            <a:avLst/>
          </a:prstGeom>
        </p:spPr>
        <p:txBody>
          <a:bodyPr wrap="square">
            <a:spAutoFit/>
          </a:bodyPr>
          <a:lstStyle/>
          <a:p>
            <a:r>
              <a:rPr lang="en-IN" sz="2400" b="1" dirty="0">
                <a:solidFill>
                  <a:schemeClr val="accent2">
                    <a:lumMod val="75000"/>
                  </a:schemeClr>
                </a:solidFill>
              </a:rPr>
              <a:t>Confounding relationship( variable) vs. Extraneous variable</a:t>
            </a:r>
          </a:p>
        </p:txBody>
      </p:sp>
      <p:sp>
        <p:nvSpPr>
          <p:cNvPr id="7" name="Rectangle 6">
            <a:extLst>
              <a:ext uri="{FF2B5EF4-FFF2-40B4-BE49-F238E27FC236}">
                <a16:creationId xmlns:a16="http://schemas.microsoft.com/office/drawing/2014/main" id="{82576779-D064-5261-7E8A-6EC889755616}"/>
              </a:ext>
            </a:extLst>
          </p:cNvPr>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Research Methodology</a:t>
            </a:r>
          </a:p>
        </p:txBody>
      </p:sp>
      <p:pic>
        <p:nvPicPr>
          <p:cNvPr id="11" name="Picture 10">
            <a:extLst>
              <a:ext uri="{FF2B5EF4-FFF2-40B4-BE49-F238E27FC236}">
                <a16:creationId xmlns:a16="http://schemas.microsoft.com/office/drawing/2014/main" id="{C3C8A986-0103-3C51-06B9-7D173083FE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3900" y="1624837"/>
            <a:ext cx="9041732" cy="4013574"/>
          </a:xfrm>
          <a:prstGeom prst="rect">
            <a:avLst/>
          </a:prstGeom>
        </p:spPr>
      </p:pic>
      <mc:AlternateContent xmlns:mc="http://schemas.openxmlformats.org/markup-compatibility/2006">
        <mc:Choice xmlns:p14="http://schemas.microsoft.com/office/powerpoint/2010/main" Requires="p14">
          <p:contentPart p14:bwMode="auto" r:id="rId4">
            <p14:nvContentPartPr>
              <p14:cNvPr id="2" name="Ink 1">
                <a:extLst>
                  <a:ext uri="{FF2B5EF4-FFF2-40B4-BE49-F238E27FC236}">
                    <a16:creationId xmlns:a16="http://schemas.microsoft.com/office/drawing/2014/main" id="{DC635633-40AA-2F18-D02B-F0E033B66A4B}"/>
                  </a:ext>
                </a:extLst>
              </p14:cNvPr>
              <p14:cNvContentPartPr/>
              <p14:nvPr/>
            </p14:nvContentPartPr>
            <p14:xfrm>
              <a:off x="1728360" y="2595240"/>
              <a:ext cx="6519240" cy="2619000"/>
            </p14:xfrm>
          </p:contentPart>
        </mc:Choice>
        <mc:Fallback>
          <p:pic>
            <p:nvPicPr>
              <p:cNvPr id="2" name="Ink 1">
                <a:extLst>
                  <a:ext uri="{FF2B5EF4-FFF2-40B4-BE49-F238E27FC236}">
                    <a16:creationId xmlns:a16="http://schemas.microsoft.com/office/drawing/2014/main" id="{DC635633-40AA-2F18-D02B-F0E033B66A4B}"/>
                  </a:ext>
                </a:extLst>
              </p:cNvPr>
              <p:cNvPicPr/>
              <p:nvPr/>
            </p:nvPicPr>
            <p:blipFill>
              <a:blip r:embed="rId5"/>
              <a:stretch>
                <a:fillRect/>
              </a:stretch>
            </p:blipFill>
            <p:spPr>
              <a:xfrm>
                <a:off x="1712160" y="2579040"/>
                <a:ext cx="6551640" cy="2651400"/>
              </a:xfrm>
              <a:prstGeom prst="rect">
                <a:avLst/>
              </a:prstGeom>
            </p:spPr>
          </p:pic>
        </mc:Fallback>
      </mc:AlternateContent>
    </p:spTree>
    <p:extLst>
      <p:ext uri="{BB962C8B-B14F-4D97-AF65-F5344CB8AC3E}">
        <p14:creationId xmlns:p14="http://schemas.microsoft.com/office/powerpoint/2010/main" val="24485157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p:cNvCxnSpPr/>
          <p:nvPr/>
        </p:nvCxnSpPr>
        <p:spPr>
          <a:xfrm>
            <a:off x="-8308" y="1209922"/>
            <a:ext cx="8300052" cy="0"/>
          </a:xfrm>
          <a:prstGeom prst="line">
            <a:avLst/>
          </a:prstGeom>
          <a:ln w="38100">
            <a:solidFill>
              <a:srgbClr val="DFA267"/>
            </a:solidFill>
          </a:ln>
        </p:spPr>
        <p:style>
          <a:lnRef idx="1">
            <a:schemeClr val="accent1"/>
          </a:lnRef>
          <a:fillRef idx="0">
            <a:schemeClr val="accent1"/>
          </a:fillRef>
          <a:effectRef idx="0">
            <a:schemeClr val="accent1"/>
          </a:effectRef>
          <a:fontRef idx="minor">
            <a:schemeClr val="tx1"/>
          </a:fontRef>
        </p:style>
      </p:cxnSp>
      <p:pic>
        <p:nvPicPr>
          <p:cNvPr id="6" name="Picture 5" descr="A close up of a logo&#10;&#10;Description automatically generated"/>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659519" y="469890"/>
            <a:ext cx="933598" cy="1398963"/>
          </a:xfrm>
          <a:prstGeom prst="rect">
            <a:avLst/>
          </a:prstGeom>
        </p:spPr>
      </p:pic>
      <p:sp>
        <p:nvSpPr>
          <p:cNvPr id="7" name="Rectangle 6"/>
          <p:cNvSpPr/>
          <p:nvPr/>
        </p:nvSpPr>
        <p:spPr>
          <a:xfrm>
            <a:off x="393111" y="707706"/>
            <a:ext cx="7999758" cy="461665"/>
          </a:xfrm>
          <a:prstGeom prst="rect">
            <a:avLst/>
          </a:prstGeom>
        </p:spPr>
        <p:txBody>
          <a:bodyPr wrap="square">
            <a:spAutoFit/>
          </a:bodyPr>
          <a:lstStyle/>
          <a:p>
            <a:r>
              <a:rPr lang="en-IN" sz="2400" b="1" dirty="0">
                <a:solidFill>
                  <a:schemeClr val="accent2">
                    <a:lumMod val="75000"/>
                  </a:schemeClr>
                </a:solidFill>
              </a:rPr>
              <a:t>5. Research Hypothesis</a:t>
            </a:r>
          </a:p>
        </p:txBody>
      </p:sp>
      <p:sp>
        <p:nvSpPr>
          <p:cNvPr id="9" name="Rectangle 8"/>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Research Methodology</a:t>
            </a:r>
          </a:p>
        </p:txBody>
      </p:sp>
      <p:graphicFrame>
        <p:nvGraphicFramePr>
          <p:cNvPr id="3" name="Diagram 2">
            <a:extLst>
              <a:ext uri="{FF2B5EF4-FFF2-40B4-BE49-F238E27FC236}">
                <a16:creationId xmlns:a16="http://schemas.microsoft.com/office/drawing/2014/main" id="{FBF427A9-E807-2A4D-B6A6-44E480D86A25}"/>
              </a:ext>
            </a:extLst>
          </p:cNvPr>
          <p:cNvGraphicFramePr/>
          <p:nvPr>
            <p:extLst>
              <p:ext uri="{D42A27DB-BD31-4B8C-83A1-F6EECF244321}">
                <p14:modId xmlns:p14="http://schemas.microsoft.com/office/powerpoint/2010/main" val="3825833899"/>
              </p:ext>
            </p:extLst>
          </p:nvPr>
        </p:nvGraphicFramePr>
        <p:xfrm>
          <a:off x="598883" y="1278987"/>
          <a:ext cx="9506012" cy="48713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AlternateContent xmlns:mc="http://schemas.openxmlformats.org/markup-compatibility/2006">
        <mc:Choice xmlns:p14="http://schemas.microsoft.com/office/powerpoint/2010/main" Requires="p14">
          <p:contentPart p14:bwMode="auto" r:id="rId8">
            <p14:nvContentPartPr>
              <p14:cNvPr id="2" name="Ink 1">
                <a:extLst>
                  <a:ext uri="{FF2B5EF4-FFF2-40B4-BE49-F238E27FC236}">
                    <a16:creationId xmlns:a16="http://schemas.microsoft.com/office/drawing/2014/main" id="{B791DDBF-B31D-E2A4-3398-694FC7EA9FC7}"/>
                  </a:ext>
                </a:extLst>
              </p14:cNvPr>
              <p14:cNvContentPartPr/>
              <p14:nvPr/>
            </p14:nvContentPartPr>
            <p14:xfrm>
              <a:off x="3636000" y="681120"/>
              <a:ext cx="7885800" cy="3842280"/>
            </p14:xfrm>
          </p:contentPart>
        </mc:Choice>
        <mc:Fallback>
          <p:pic>
            <p:nvPicPr>
              <p:cNvPr id="2" name="Ink 1">
                <a:extLst>
                  <a:ext uri="{FF2B5EF4-FFF2-40B4-BE49-F238E27FC236}">
                    <a16:creationId xmlns:a16="http://schemas.microsoft.com/office/drawing/2014/main" id="{B791DDBF-B31D-E2A4-3398-694FC7EA9FC7}"/>
                  </a:ext>
                </a:extLst>
              </p:cNvPr>
              <p:cNvPicPr/>
              <p:nvPr/>
            </p:nvPicPr>
            <p:blipFill>
              <a:blip r:embed="rId9"/>
              <a:stretch>
                <a:fillRect/>
              </a:stretch>
            </p:blipFill>
            <p:spPr>
              <a:xfrm>
                <a:off x="3619800" y="664920"/>
                <a:ext cx="7918200" cy="3874680"/>
              </a:xfrm>
              <a:prstGeom prst="rect">
                <a:avLst/>
              </a:prstGeom>
            </p:spPr>
          </p:pic>
        </mc:Fallback>
      </mc:AlternateContent>
    </p:spTree>
    <p:extLst>
      <p:ext uri="{BB962C8B-B14F-4D97-AF65-F5344CB8AC3E}">
        <p14:creationId xmlns:p14="http://schemas.microsoft.com/office/powerpoint/2010/main" val="3643476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AsOne/>
      </p:bldGraphic>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p:cNvCxnSpPr/>
          <p:nvPr/>
        </p:nvCxnSpPr>
        <p:spPr>
          <a:xfrm>
            <a:off x="0" y="1170425"/>
            <a:ext cx="8300052" cy="0"/>
          </a:xfrm>
          <a:prstGeom prst="line">
            <a:avLst/>
          </a:prstGeom>
          <a:ln w="38100">
            <a:solidFill>
              <a:srgbClr val="DFA267"/>
            </a:solidFill>
          </a:ln>
        </p:spPr>
        <p:style>
          <a:lnRef idx="1">
            <a:schemeClr val="accent1"/>
          </a:lnRef>
          <a:fillRef idx="0">
            <a:schemeClr val="accent1"/>
          </a:fillRef>
          <a:effectRef idx="0">
            <a:schemeClr val="accent1"/>
          </a:effectRef>
          <a:fontRef idx="minor">
            <a:schemeClr val="tx1"/>
          </a:fontRef>
        </p:style>
      </p:cxnSp>
      <p:pic>
        <p:nvPicPr>
          <p:cNvPr id="6" name="Picture 5" descr="A close up of a logo&#10;&#10;Description automatically generated"/>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659519" y="469890"/>
            <a:ext cx="933598" cy="1398963"/>
          </a:xfrm>
          <a:prstGeom prst="rect">
            <a:avLst/>
          </a:prstGeom>
        </p:spPr>
      </p:pic>
      <p:sp>
        <p:nvSpPr>
          <p:cNvPr id="7" name="Rectangle 6"/>
          <p:cNvSpPr/>
          <p:nvPr/>
        </p:nvSpPr>
        <p:spPr>
          <a:xfrm>
            <a:off x="393111" y="707706"/>
            <a:ext cx="8812882" cy="461665"/>
          </a:xfrm>
          <a:prstGeom prst="rect">
            <a:avLst/>
          </a:prstGeom>
        </p:spPr>
        <p:txBody>
          <a:bodyPr wrap="square">
            <a:spAutoFit/>
          </a:bodyPr>
          <a:lstStyle/>
          <a:p>
            <a:r>
              <a:rPr lang="en-IN" sz="2400" b="1" dirty="0">
                <a:solidFill>
                  <a:schemeClr val="accent2">
                    <a:lumMod val="75000"/>
                  </a:schemeClr>
                </a:solidFill>
              </a:rPr>
              <a:t>6. Experimental and Non-experimental Hypothesis-testing Research </a:t>
            </a:r>
            <a:endParaRPr lang="en-IN" sz="2400" dirty="0">
              <a:solidFill>
                <a:schemeClr val="accent2">
                  <a:lumMod val="75000"/>
                </a:schemeClr>
              </a:solidFill>
            </a:endParaRPr>
          </a:p>
        </p:txBody>
      </p:sp>
      <p:sp>
        <p:nvSpPr>
          <p:cNvPr id="9" name="Rectangle 8"/>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Research Methodology</a:t>
            </a:r>
          </a:p>
        </p:txBody>
      </p:sp>
      <p:graphicFrame>
        <p:nvGraphicFramePr>
          <p:cNvPr id="3" name="Diagram 2">
            <a:extLst>
              <a:ext uri="{FF2B5EF4-FFF2-40B4-BE49-F238E27FC236}">
                <a16:creationId xmlns:a16="http://schemas.microsoft.com/office/drawing/2014/main" id="{1FD3D97F-AD3D-4143-AB37-76A7275711B1}"/>
              </a:ext>
            </a:extLst>
          </p:cNvPr>
          <p:cNvGraphicFramePr/>
          <p:nvPr>
            <p:extLst>
              <p:ext uri="{D42A27DB-BD31-4B8C-83A1-F6EECF244321}">
                <p14:modId xmlns:p14="http://schemas.microsoft.com/office/powerpoint/2010/main" val="2885114079"/>
              </p:ext>
            </p:extLst>
          </p:nvPr>
        </p:nvGraphicFramePr>
        <p:xfrm>
          <a:off x="666904" y="1624836"/>
          <a:ext cx="9283008" cy="463646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AlternateContent xmlns:mc="http://schemas.openxmlformats.org/markup-compatibility/2006">
        <mc:Choice xmlns:p14="http://schemas.microsoft.com/office/powerpoint/2010/main" Requires="p14">
          <p:contentPart p14:bwMode="auto" r:id="rId8">
            <p14:nvContentPartPr>
              <p14:cNvPr id="2" name="Ink 1">
                <a:extLst>
                  <a:ext uri="{FF2B5EF4-FFF2-40B4-BE49-F238E27FC236}">
                    <a16:creationId xmlns:a16="http://schemas.microsoft.com/office/drawing/2014/main" id="{F5843B57-9647-E42D-19B8-5E5A5F08309B}"/>
                  </a:ext>
                </a:extLst>
              </p14:cNvPr>
              <p14:cNvContentPartPr/>
              <p14:nvPr/>
            </p14:nvContentPartPr>
            <p14:xfrm>
              <a:off x="1319400" y="2375280"/>
              <a:ext cx="6178320" cy="3728160"/>
            </p14:xfrm>
          </p:contentPart>
        </mc:Choice>
        <mc:Fallback>
          <p:pic>
            <p:nvPicPr>
              <p:cNvPr id="2" name="Ink 1">
                <a:extLst>
                  <a:ext uri="{FF2B5EF4-FFF2-40B4-BE49-F238E27FC236}">
                    <a16:creationId xmlns:a16="http://schemas.microsoft.com/office/drawing/2014/main" id="{F5843B57-9647-E42D-19B8-5E5A5F08309B}"/>
                  </a:ext>
                </a:extLst>
              </p:cNvPr>
              <p:cNvPicPr/>
              <p:nvPr/>
            </p:nvPicPr>
            <p:blipFill>
              <a:blip r:embed="rId9"/>
              <a:stretch>
                <a:fillRect/>
              </a:stretch>
            </p:blipFill>
            <p:spPr>
              <a:xfrm>
                <a:off x="1303200" y="2359080"/>
                <a:ext cx="6210720" cy="3760560"/>
              </a:xfrm>
              <a:prstGeom prst="rect">
                <a:avLst/>
              </a:prstGeom>
            </p:spPr>
          </p:pic>
        </mc:Fallback>
      </mc:AlternateContent>
    </p:spTree>
    <p:extLst>
      <p:ext uri="{BB962C8B-B14F-4D97-AF65-F5344CB8AC3E}">
        <p14:creationId xmlns:p14="http://schemas.microsoft.com/office/powerpoint/2010/main" val="227260111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p:cNvCxnSpPr/>
          <p:nvPr/>
        </p:nvCxnSpPr>
        <p:spPr>
          <a:xfrm>
            <a:off x="-8308" y="1209922"/>
            <a:ext cx="8300052" cy="0"/>
          </a:xfrm>
          <a:prstGeom prst="line">
            <a:avLst/>
          </a:prstGeom>
          <a:ln w="38100">
            <a:solidFill>
              <a:srgbClr val="DFA267"/>
            </a:solidFill>
          </a:ln>
        </p:spPr>
        <p:style>
          <a:lnRef idx="1">
            <a:schemeClr val="accent1"/>
          </a:lnRef>
          <a:fillRef idx="0">
            <a:schemeClr val="accent1"/>
          </a:fillRef>
          <a:effectRef idx="0">
            <a:schemeClr val="accent1"/>
          </a:effectRef>
          <a:fontRef idx="minor">
            <a:schemeClr val="tx1"/>
          </a:fontRef>
        </p:style>
      </p:cxnSp>
      <p:pic>
        <p:nvPicPr>
          <p:cNvPr id="6" name="Picture 5" descr="A close up of a logo&#10;&#10;Description automatically generated"/>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659519" y="469890"/>
            <a:ext cx="933598" cy="1398963"/>
          </a:xfrm>
          <a:prstGeom prst="rect">
            <a:avLst/>
          </a:prstGeom>
        </p:spPr>
      </p:pic>
      <p:sp>
        <p:nvSpPr>
          <p:cNvPr id="7" name="Rectangle 6"/>
          <p:cNvSpPr/>
          <p:nvPr/>
        </p:nvSpPr>
        <p:spPr>
          <a:xfrm>
            <a:off x="393111" y="707706"/>
            <a:ext cx="7999758" cy="461665"/>
          </a:xfrm>
          <a:prstGeom prst="rect">
            <a:avLst/>
          </a:prstGeom>
        </p:spPr>
        <p:txBody>
          <a:bodyPr wrap="square">
            <a:spAutoFit/>
          </a:bodyPr>
          <a:lstStyle/>
          <a:p>
            <a:r>
              <a:rPr lang="en-IN" sz="2400" b="1" dirty="0">
                <a:solidFill>
                  <a:schemeClr val="accent2">
                    <a:lumMod val="75000"/>
                  </a:schemeClr>
                </a:solidFill>
              </a:rPr>
              <a:t>Example: Non Experimental Hypothesis testing Research</a:t>
            </a:r>
          </a:p>
        </p:txBody>
      </p:sp>
      <p:sp>
        <p:nvSpPr>
          <p:cNvPr id="9" name="Rectangle 8"/>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Research Methodology</a:t>
            </a:r>
          </a:p>
        </p:txBody>
      </p:sp>
      <p:sp>
        <p:nvSpPr>
          <p:cNvPr id="4" name="Rectangle 3">
            <a:extLst>
              <a:ext uri="{FF2B5EF4-FFF2-40B4-BE49-F238E27FC236}">
                <a16:creationId xmlns:a16="http://schemas.microsoft.com/office/drawing/2014/main" id="{EBCEADEF-BF24-C84F-934F-A9D18A8F31B3}"/>
              </a:ext>
            </a:extLst>
          </p:cNvPr>
          <p:cNvSpPr/>
          <p:nvPr/>
        </p:nvSpPr>
        <p:spPr>
          <a:xfrm>
            <a:off x="393111" y="1434901"/>
            <a:ext cx="9366142" cy="4893647"/>
          </a:xfrm>
          <a:prstGeom prst="rect">
            <a:avLst/>
          </a:prstGeom>
        </p:spPr>
        <p:txBody>
          <a:bodyPr wrap="square">
            <a:spAutoFit/>
          </a:bodyPr>
          <a:lstStyle/>
          <a:p>
            <a:pPr marL="342900" indent="-342900" algn="just">
              <a:buFont typeface="Arial" panose="020B0604020202020204" pitchFamily="34" charset="0"/>
              <a:buChar char="•"/>
            </a:pPr>
            <a:r>
              <a:rPr lang="en-IN" sz="2400" dirty="0"/>
              <a:t>Suppose a researcher wants to study whether “Intelligence affects reading ability for a group of students” </a:t>
            </a:r>
          </a:p>
          <a:p>
            <a:pPr algn="just"/>
            <a:endParaRPr lang="en-IN" sz="2400" dirty="0"/>
          </a:p>
          <a:p>
            <a:pPr marL="342900" indent="-342900" algn="just">
              <a:buFont typeface="Arial" panose="020B0604020202020204" pitchFamily="34" charset="0"/>
              <a:buChar char="•"/>
            </a:pPr>
            <a:r>
              <a:rPr lang="en-IN" sz="2400" dirty="0"/>
              <a:t>So he randomly selects 50 students and tests their intelligence and reading ability by calculating the </a:t>
            </a:r>
            <a:r>
              <a:rPr lang="en-IN" sz="2400" dirty="0">
                <a:solidFill>
                  <a:srgbClr val="FF0000"/>
                </a:solidFill>
              </a:rPr>
              <a:t>coefficient of correlation between the two sets of scores</a:t>
            </a:r>
            <a:r>
              <a:rPr lang="en-IN" sz="2400" dirty="0"/>
              <a:t>. </a:t>
            </a:r>
          </a:p>
          <a:p>
            <a:pPr marL="342900" indent="-342900" algn="just">
              <a:buFont typeface="Arial" panose="020B0604020202020204" pitchFamily="34" charset="0"/>
              <a:buChar char="•"/>
            </a:pPr>
            <a:endParaRPr lang="en-IN" sz="2400" dirty="0"/>
          </a:p>
          <a:p>
            <a:pPr marL="342900" indent="-342900" algn="just">
              <a:buFont typeface="Arial" panose="020B0604020202020204" pitchFamily="34" charset="0"/>
              <a:buChar char="•"/>
            </a:pPr>
            <a:r>
              <a:rPr lang="en-IN" sz="2400" dirty="0"/>
              <a:t>This is an example of non-experimental hypothesis-testing research </a:t>
            </a:r>
          </a:p>
          <a:p>
            <a:pPr algn="just"/>
            <a:r>
              <a:rPr lang="en-IN" sz="2400" dirty="0"/>
              <a:t>( WHY? )</a:t>
            </a:r>
          </a:p>
          <a:p>
            <a:pPr marL="342900" indent="-342900" algn="just">
              <a:buFont typeface="Arial" panose="020B0604020202020204" pitchFamily="34" charset="0"/>
              <a:buChar char="•"/>
            </a:pPr>
            <a:endParaRPr lang="en-IN" sz="2400" dirty="0"/>
          </a:p>
          <a:p>
            <a:pPr marL="342900" indent="-342900" algn="just">
              <a:buFont typeface="Arial" panose="020B0604020202020204" pitchFamily="34" charset="0"/>
              <a:buChar char="•"/>
            </a:pPr>
            <a:endParaRPr lang="en-IN" sz="2400" dirty="0"/>
          </a:p>
          <a:p>
            <a:pPr marL="342900" indent="-342900" algn="just">
              <a:buFont typeface="Arial" panose="020B0604020202020204" pitchFamily="34" charset="0"/>
              <a:buChar char="•"/>
            </a:pPr>
            <a:r>
              <a:rPr lang="en-IN" sz="2400" dirty="0" err="1"/>
              <a:t>Bcoz</a:t>
            </a:r>
            <a:r>
              <a:rPr lang="en-IN" sz="2400" dirty="0"/>
              <a:t>,  Here the independent variable: </a:t>
            </a:r>
            <a:r>
              <a:rPr lang="en-IN" sz="2400" dirty="0">
                <a:solidFill>
                  <a:srgbClr val="FF0000"/>
                </a:solidFill>
              </a:rPr>
              <a:t>Intelligence,</a:t>
            </a:r>
            <a:r>
              <a:rPr lang="en-IN" sz="2400" dirty="0"/>
              <a:t> is not manipulated. </a:t>
            </a:r>
          </a:p>
          <a:p>
            <a:endParaRPr lang="en-IN" sz="2400" dirty="0"/>
          </a:p>
        </p:txBody>
      </p:sp>
      <p:pic>
        <p:nvPicPr>
          <p:cNvPr id="10" name="Picture 9">
            <a:extLst>
              <a:ext uri="{FF2B5EF4-FFF2-40B4-BE49-F238E27FC236}">
                <a16:creationId xmlns:a16="http://schemas.microsoft.com/office/drawing/2014/main" id="{74E8CD00-3EF6-D140-9DB3-BFA38968D8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59253" y="3429000"/>
            <a:ext cx="2222500" cy="2222500"/>
          </a:xfrm>
          <a:prstGeom prst="rect">
            <a:avLst/>
          </a:prstGeom>
        </p:spPr>
      </p:pic>
      <mc:AlternateContent xmlns:mc="http://schemas.openxmlformats.org/markup-compatibility/2006">
        <mc:Choice xmlns:p14="http://schemas.microsoft.com/office/powerpoint/2010/main" Requires="p14">
          <p:contentPart p14:bwMode="auto" r:id="rId4">
            <p14:nvContentPartPr>
              <p14:cNvPr id="2" name="Ink 1">
                <a:extLst>
                  <a:ext uri="{FF2B5EF4-FFF2-40B4-BE49-F238E27FC236}">
                    <a16:creationId xmlns:a16="http://schemas.microsoft.com/office/drawing/2014/main" id="{C0EFB5C6-BEA9-8801-231E-2C9544DAF949}"/>
                  </a:ext>
                </a:extLst>
              </p14:cNvPr>
              <p14:cNvContentPartPr/>
              <p14:nvPr/>
            </p14:nvContentPartPr>
            <p14:xfrm>
              <a:off x="879120" y="2238840"/>
              <a:ext cx="8481600" cy="3790080"/>
            </p14:xfrm>
          </p:contentPart>
        </mc:Choice>
        <mc:Fallback>
          <p:pic>
            <p:nvPicPr>
              <p:cNvPr id="2" name="Ink 1">
                <a:extLst>
                  <a:ext uri="{FF2B5EF4-FFF2-40B4-BE49-F238E27FC236}">
                    <a16:creationId xmlns:a16="http://schemas.microsoft.com/office/drawing/2014/main" id="{C0EFB5C6-BEA9-8801-231E-2C9544DAF949}"/>
                  </a:ext>
                </a:extLst>
              </p:cNvPr>
              <p:cNvPicPr/>
              <p:nvPr/>
            </p:nvPicPr>
            <p:blipFill>
              <a:blip r:embed="rId5"/>
              <a:stretch>
                <a:fillRect/>
              </a:stretch>
            </p:blipFill>
            <p:spPr>
              <a:xfrm>
                <a:off x="862920" y="2222640"/>
                <a:ext cx="8514000" cy="3822480"/>
              </a:xfrm>
              <a:prstGeom prst="rect">
                <a:avLst/>
              </a:prstGeom>
            </p:spPr>
          </p:pic>
        </mc:Fallback>
      </mc:AlternateContent>
    </p:spTree>
    <p:extLst>
      <p:ext uri="{BB962C8B-B14F-4D97-AF65-F5344CB8AC3E}">
        <p14:creationId xmlns:p14="http://schemas.microsoft.com/office/powerpoint/2010/main" val="2071253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animEffect transition="in" filter="blinds(horizontal)">
                                      <p:cBhvr>
                                        <p:cTn id="7" dur="500"/>
                                        <p:tgtEl>
                                          <p:spTgt spid="4">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
                                            <p:txEl>
                                              <p:pRg st="4" end="4"/>
                                            </p:txEl>
                                          </p:spTgt>
                                        </p:tgtEl>
                                        <p:attrNameLst>
                                          <p:attrName>style.visibility</p:attrName>
                                        </p:attrNameLst>
                                      </p:cBhvr>
                                      <p:to>
                                        <p:strVal val="visible"/>
                                      </p:to>
                                    </p:set>
                                    <p:animEffect transition="in" filter="blinds(horizontal)">
                                      <p:cBhvr>
                                        <p:cTn id="12" dur="500"/>
                                        <p:tgtEl>
                                          <p:spTgt spid="4">
                                            <p:txEl>
                                              <p:pRg st="4" end="4"/>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4">
                                            <p:txEl>
                                              <p:pRg st="5" end="5"/>
                                            </p:txEl>
                                          </p:spTgt>
                                        </p:tgtEl>
                                        <p:attrNameLst>
                                          <p:attrName>style.visibility</p:attrName>
                                        </p:attrNameLst>
                                      </p:cBhvr>
                                      <p:to>
                                        <p:strVal val="visible"/>
                                      </p:to>
                                    </p:set>
                                    <p:animEffect transition="in" filter="blinds(horizontal)">
                                      <p:cBhvr>
                                        <p:cTn id="15" dur="500"/>
                                        <p:tgtEl>
                                          <p:spTgt spid="4">
                                            <p:txEl>
                                              <p:pRg st="5" end="5"/>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blinds(horizontal)">
                                      <p:cBhvr>
                                        <p:cTn id="20" dur="500"/>
                                        <p:tgtEl>
                                          <p:spTgt spid="10"/>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nodeType="clickEffect">
                                  <p:stCondLst>
                                    <p:cond delay="0"/>
                                  </p:stCondLst>
                                  <p:childTnLst>
                                    <p:set>
                                      <p:cBhvr>
                                        <p:cTn id="24" dur="1" fill="hold">
                                          <p:stCondLst>
                                            <p:cond delay="0"/>
                                          </p:stCondLst>
                                        </p:cTn>
                                        <p:tgtEl>
                                          <p:spTgt spid="4">
                                            <p:txEl>
                                              <p:pRg st="8" end="8"/>
                                            </p:txEl>
                                          </p:spTgt>
                                        </p:tgtEl>
                                        <p:attrNameLst>
                                          <p:attrName>style.visibility</p:attrName>
                                        </p:attrNameLst>
                                      </p:cBhvr>
                                      <p:to>
                                        <p:strVal val="visible"/>
                                      </p:to>
                                    </p:set>
                                    <p:animEffect transition="in" filter="blinds(horizontal)">
                                      <p:cBhvr>
                                        <p:cTn id="25" dur="500"/>
                                        <p:tgtEl>
                                          <p:spTgt spid="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p:cNvCxnSpPr/>
          <p:nvPr/>
        </p:nvCxnSpPr>
        <p:spPr>
          <a:xfrm>
            <a:off x="-8308" y="1209922"/>
            <a:ext cx="8300052" cy="0"/>
          </a:xfrm>
          <a:prstGeom prst="line">
            <a:avLst/>
          </a:prstGeom>
          <a:ln w="38100">
            <a:solidFill>
              <a:srgbClr val="DFA267"/>
            </a:solidFill>
          </a:ln>
        </p:spPr>
        <p:style>
          <a:lnRef idx="1">
            <a:schemeClr val="accent1"/>
          </a:lnRef>
          <a:fillRef idx="0">
            <a:schemeClr val="accent1"/>
          </a:fillRef>
          <a:effectRef idx="0">
            <a:schemeClr val="accent1"/>
          </a:effectRef>
          <a:fontRef idx="minor">
            <a:schemeClr val="tx1"/>
          </a:fontRef>
        </p:style>
      </p:cxnSp>
      <p:pic>
        <p:nvPicPr>
          <p:cNvPr id="6" name="Picture 5" descr="A close up of a logo&#10;&#10;Description automatically generated"/>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659519" y="469890"/>
            <a:ext cx="933598" cy="1398963"/>
          </a:xfrm>
          <a:prstGeom prst="rect">
            <a:avLst/>
          </a:prstGeom>
        </p:spPr>
      </p:pic>
      <p:sp>
        <p:nvSpPr>
          <p:cNvPr id="7" name="Rectangle 6"/>
          <p:cNvSpPr/>
          <p:nvPr/>
        </p:nvSpPr>
        <p:spPr>
          <a:xfrm>
            <a:off x="393111" y="707706"/>
            <a:ext cx="7999758" cy="461665"/>
          </a:xfrm>
          <a:prstGeom prst="rect">
            <a:avLst/>
          </a:prstGeom>
        </p:spPr>
        <p:txBody>
          <a:bodyPr wrap="square">
            <a:spAutoFit/>
          </a:bodyPr>
          <a:lstStyle/>
          <a:p>
            <a:r>
              <a:rPr lang="en-IN" sz="2400" b="1" dirty="0">
                <a:solidFill>
                  <a:schemeClr val="accent2">
                    <a:lumMod val="75000"/>
                  </a:schemeClr>
                </a:solidFill>
              </a:rPr>
              <a:t>Example: Experimental Hypothesis testing Research</a:t>
            </a:r>
          </a:p>
        </p:txBody>
      </p:sp>
      <p:sp>
        <p:nvSpPr>
          <p:cNvPr id="9" name="Rectangle 8"/>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Research Methodology</a:t>
            </a:r>
          </a:p>
        </p:txBody>
      </p:sp>
      <p:sp>
        <p:nvSpPr>
          <p:cNvPr id="4" name="Rectangle 3">
            <a:extLst>
              <a:ext uri="{FF2B5EF4-FFF2-40B4-BE49-F238E27FC236}">
                <a16:creationId xmlns:a16="http://schemas.microsoft.com/office/drawing/2014/main" id="{EBCEADEF-BF24-C84F-934F-A9D18A8F31B3}"/>
              </a:ext>
            </a:extLst>
          </p:cNvPr>
          <p:cNvSpPr/>
          <p:nvPr/>
        </p:nvSpPr>
        <p:spPr>
          <a:xfrm>
            <a:off x="393111" y="1496893"/>
            <a:ext cx="9366142" cy="4893647"/>
          </a:xfrm>
          <a:prstGeom prst="rect">
            <a:avLst/>
          </a:prstGeom>
        </p:spPr>
        <p:txBody>
          <a:bodyPr wrap="square">
            <a:spAutoFit/>
          </a:bodyPr>
          <a:lstStyle/>
          <a:p>
            <a:pPr marL="342900" indent="-342900" algn="just">
              <a:buFont typeface="Arial" panose="020B0604020202020204" pitchFamily="34" charset="0"/>
              <a:buChar char="•"/>
            </a:pPr>
            <a:r>
              <a:rPr lang="en-IN" sz="2400" dirty="0"/>
              <a:t>Now lets say that the researcher randomly selects 50 students from a group of students who wants to take statistics course and then divides them into two groups by randomly assigning 25 to Group A, the usual studies programme, and 25 to Group B, the special studies programme. </a:t>
            </a:r>
          </a:p>
          <a:p>
            <a:pPr marL="342900" indent="-342900" algn="just">
              <a:buFont typeface="Arial" panose="020B0604020202020204" pitchFamily="34" charset="0"/>
              <a:buChar char="•"/>
            </a:pPr>
            <a:endParaRPr lang="en-IN" sz="2400" dirty="0"/>
          </a:p>
          <a:p>
            <a:pPr marL="342900" indent="-342900" algn="just">
              <a:buFont typeface="Arial" panose="020B0604020202020204" pitchFamily="34" charset="0"/>
              <a:buChar char="•"/>
            </a:pPr>
            <a:r>
              <a:rPr lang="en-IN" sz="2400" dirty="0"/>
              <a:t>At the end of the course, he gives a test to each group in order to </a:t>
            </a:r>
            <a:r>
              <a:rPr lang="en-IN" sz="2400" dirty="0">
                <a:solidFill>
                  <a:srgbClr val="FF0000"/>
                </a:solidFill>
              </a:rPr>
              <a:t>judge the effectiveness of the training programme on the student’s performance-level. </a:t>
            </a:r>
          </a:p>
          <a:p>
            <a:pPr marL="342900" indent="-342900" algn="just">
              <a:buFont typeface="Arial" panose="020B0604020202020204" pitchFamily="34" charset="0"/>
              <a:buChar char="•"/>
            </a:pPr>
            <a:endParaRPr lang="en-IN" sz="2400" dirty="0"/>
          </a:p>
          <a:p>
            <a:pPr marL="342900" indent="-342900" algn="just">
              <a:buFont typeface="Arial" panose="020B0604020202020204" pitchFamily="34" charset="0"/>
              <a:buChar char="•"/>
            </a:pPr>
            <a:r>
              <a:rPr lang="en-IN" sz="2400" dirty="0"/>
              <a:t>This is an example of experimental hypothesis-testing research </a:t>
            </a:r>
          </a:p>
          <a:p>
            <a:pPr algn="just"/>
            <a:r>
              <a:rPr lang="en-IN" sz="2400" dirty="0"/>
              <a:t>      </a:t>
            </a:r>
            <a:r>
              <a:rPr lang="en-IN" sz="2400" dirty="0" err="1"/>
              <a:t>bcoz</a:t>
            </a:r>
            <a:r>
              <a:rPr lang="en-IN" sz="2400" dirty="0"/>
              <a:t> in this case the independent variable, viz., </a:t>
            </a:r>
            <a:r>
              <a:rPr lang="en-IN" sz="2400" dirty="0">
                <a:solidFill>
                  <a:srgbClr val="FF0000"/>
                </a:solidFill>
              </a:rPr>
              <a:t>the type of training       	programme</a:t>
            </a:r>
            <a:r>
              <a:rPr lang="en-IN" sz="2400" dirty="0"/>
              <a:t>, is manipulated. </a:t>
            </a:r>
          </a:p>
          <a:p>
            <a:endParaRPr lang="en-IN" sz="2400" dirty="0"/>
          </a:p>
        </p:txBody>
      </p:sp>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17128B4A-48CA-B06A-4FC2-9FA472466D89}"/>
                  </a:ext>
                </a:extLst>
              </p14:cNvPr>
              <p14:cNvContentPartPr/>
              <p14:nvPr/>
            </p14:nvContentPartPr>
            <p14:xfrm>
              <a:off x="1378800" y="143640"/>
              <a:ext cx="8464320" cy="5977800"/>
            </p14:xfrm>
          </p:contentPart>
        </mc:Choice>
        <mc:Fallback>
          <p:pic>
            <p:nvPicPr>
              <p:cNvPr id="2" name="Ink 1">
                <a:extLst>
                  <a:ext uri="{FF2B5EF4-FFF2-40B4-BE49-F238E27FC236}">
                    <a16:creationId xmlns:a16="http://schemas.microsoft.com/office/drawing/2014/main" id="{17128B4A-48CA-B06A-4FC2-9FA472466D89}"/>
                  </a:ext>
                </a:extLst>
              </p:cNvPr>
              <p:cNvPicPr/>
              <p:nvPr/>
            </p:nvPicPr>
            <p:blipFill>
              <a:blip r:embed="rId4"/>
              <a:stretch>
                <a:fillRect/>
              </a:stretch>
            </p:blipFill>
            <p:spPr>
              <a:xfrm>
                <a:off x="1362600" y="127440"/>
                <a:ext cx="8496720" cy="6010200"/>
              </a:xfrm>
              <a:prstGeom prst="rect">
                <a:avLst/>
              </a:prstGeom>
            </p:spPr>
          </p:pic>
        </mc:Fallback>
      </mc:AlternateContent>
    </p:spTree>
    <p:extLst>
      <p:ext uri="{BB962C8B-B14F-4D97-AF65-F5344CB8AC3E}">
        <p14:creationId xmlns:p14="http://schemas.microsoft.com/office/powerpoint/2010/main" val="3856486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animEffect transition="in" filter="blinds(horizontal)">
                                      <p:cBhvr>
                                        <p:cTn id="7" dur="500"/>
                                        <p:tgtEl>
                                          <p:spTgt spid="4">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
                                            <p:txEl>
                                              <p:pRg st="4" end="4"/>
                                            </p:txEl>
                                          </p:spTgt>
                                        </p:tgtEl>
                                        <p:attrNameLst>
                                          <p:attrName>style.visibility</p:attrName>
                                        </p:attrNameLst>
                                      </p:cBhvr>
                                      <p:to>
                                        <p:strVal val="visible"/>
                                      </p:to>
                                    </p:set>
                                    <p:animEffect transition="in" filter="blinds(horizontal)">
                                      <p:cBhvr>
                                        <p:cTn id="12" dur="500"/>
                                        <p:tgtEl>
                                          <p:spTgt spid="4">
                                            <p:txEl>
                                              <p:pRg st="4" end="4"/>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4">
                                            <p:txEl>
                                              <p:pRg st="5" end="5"/>
                                            </p:txEl>
                                          </p:spTgt>
                                        </p:tgtEl>
                                        <p:attrNameLst>
                                          <p:attrName>style.visibility</p:attrName>
                                        </p:attrNameLst>
                                      </p:cBhvr>
                                      <p:to>
                                        <p:strVal val="visible"/>
                                      </p:to>
                                    </p:set>
                                    <p:animEffect transition="in" filter="blinds(horizontal)">
                                      <p:cBhvr>
                                        <p:cTn id="15"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p:cNvCxnSpPr/>
          <p:nvPr/>
        </p:nvCxnSpPr>
        <p:spPr>
          <a:xfrm>
            <a:off x="-8308" y="1209922"/>
            <a:ext cx="8300052" cy="0"/>
          </a:xfrm>
          <a:prstGeom prst="line">
            <a:avLst/>
          </a:prstGeom>
          <a:ln w="38100">
            <a:solidFill>
              <a:srgbClr val="DFA267"/>
            </a:solidFill>
          </a:ln>
        </p:spPr>
        <p:style>
          <a:lnRef idx="1">
            <a:schemeClr val="accent1"/>
          </a:lnRef>
          <a:fillRef idx="0">
            <a:schemeClr val="accent1"/>
          </a:fillRef>
          <a:effectRef idx="0">
            <a:schemeClr val="accent1"/>
          </a:effectRef>
          <a:fontRef idx="minor">
            <a:schemeClr val="tx1"/>
          </a:fontRef>
        </p:style>
      </p:cxnSp>
      <p:pic>
        <p:nvPicPr>
          <p:cNvPr id="6" name="Picture 5" descr="A close up of a logo&#10;&#10;Description automatically generated"/>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59519" y="469890"/>
            <a:ext cx="933598" cy="1398963"/>
          </a:xfrm>
          <a:prstGeom prst="rect">
            <a:avLst/>
          </a:prstGeom>
        </p:spPr>
      </p:pic>
      <p:sp>
        <p:nvSpPr>
          <p:cNvPr id="7" name="Rectangle 6"/>
          <p:cNvSpPr/>
          <p:nvPr/>
        </p:nvSpPr>
        <p:spPr>
          <a:xfrm>
            <a:off x="393111" y="707706"/>
            <a:ext cx="7999758" cy="461665"/>
          </a:xfrm>
          <a:prstGeom prst="rect">
            <a:avLst/>
          </a:prstGeom>
        </p:spPr>
        <p:txBody>
          <a:bodyPr wrap="square">
            <a:spAutoFit/>
          </a:bodyPr>
          <a:lstStyle/>
          <a:p>
            <a:r>
              <a:rPr lang="en-IN" sz="2400" b="1" dirty="0">
                <a:solidFill>
                  <a:schemeClr val="accent2">
                    <a:lumMod val="75000"/>
                  </a:schemeClr>
                </a:solidFill>
              </a:rPr>
              <a:t>Research Design</a:t>
            </a:r>
          </a:p>
        </p:txBody>
      </p:sp>
      <p:sp>
        <p:nvSpPr>
          <p:cNvPr id="9" name="Rectangle 8"/>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Research Methodology</a:t>
            </a:r>
          </a:p>
        </p:txBody>
      </p:sp>
      <p:pic>
        <p:nvPicPr>
          <p:cNvPr id="2" name="Online Media 1" descr="Research Design: Choosing a Type of Research Design | Scribbr 🎓">
            <a:hlinkClick r:id="" action="ppaction://media"/>
            <a:extLst>
              <a:ext uri="{FF2B5EF4-FFF2-40B4-BE49-F238E27FC236}">
                <a16:creationId xmlns:a16="http://schemas.microsoft.com/office/drawing/2014/main" id="{1550A02F-22C1-FB42-AA76-94FD39DF4FFD}"/>
              </a:ext>
            </a:extLst>
          </p:cNvPr>
          <p:cNvPicPr>
            <a:picLocks noRot="1" noChangeAspect="1"/>
          </p:cNvPicPr>
          <p:nvPr>
            <a:videoFile r:link="rId1"/>
          </p:nvPr>
        </p:nvPicPr>
        <p:blipFill>
          <a:blip r:embed="rId4"/>
          <a:stretch>
            <a:fillRect/>
          </a:stretch>
        </p:blipFill>
        <p:spPr>
          <a:xfrm>
            <a:off x="1672504" y="1705940"/>
            <a:ext cx="7130533" cy="4028751"/>
          </a:xfrm>
          <a:prstGeom prst="rect">
            <a:avLst/>
          </a:prstGeom>
        </p:spPr>
      </p:pic>
    </p:spTree>
    <p:extLst>
      <p:ext uri="{BB962C8B-B14F-4D97-AF65-F5344CB8AC3E}">
        <p14:creationId xmlns:p14="http://schemas.microsoft.com/office/powerpoint/2010/main" val="3520836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p:cNvCxnSpPr/>
          <p:nvPr/>
        </p:nvCxnSpPr>
        <p:spPr>
          <a:xfrm>
            <a:off x="-8308" y="1209922"/>
            <a:ext cx="8300052" cy="0"/>
          </a:xfrm>
          <a:prstGeom prst="line">
            <a:avLst/>
          </a:prstGeom>
          <a:ln w="38100">
            <a:solidFill>
              <a:srgbClr val="DFA267"/>
            </a:solidFill>
          </a:ln>
        </p:spPr>
        <p:style>
          <a:lnRef idx="1">
            <a:schemeClr val="accent1"/>
          </a:lnRef>
          <a:fillRef idx="0">
            <a:schemeClr val="accent1"/>
          </a:fillRef>
          <a:effectRef idx="0">
            <a:schemeClr val="accent1"/>
          </a:effectRef>
          <a:fontRef idx="minor">
            <a:schemeClr val="tx1"/>
          </a:fontRef>
        </p:style>
      </p:cxnSp>
      <p:pic>
        <p:nvPicPr>
          <p:cNvPr id="6" name="Picture 5" descr="A close up of a logo&#10;&#10;Description automatically generated"/>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659519" y="469890"/>
            <a:ext cx="933598" cy="1398963"/>
          </a:xfrm>
          <a:prstGeom prst="rect">
            <a:avLst/>
          </a:prstGeom>
        </p:spPr>
      </p:pic>
      <p:sp>
        <p:nvSpPr>
          <p:cNvPr id="7" name="Rectangle 6"/>
          <p:cNvSpPr/>
          <p:nvPr/>
        </p:nvSpPr>
        <p:spPr>
          <a:xfrm>
            <a:off x="393111" y="707706"/>
            <a:ext cx="7999758" cy="461665"/>
          </a:xfrm>
          <a:prstGeom prst="rect">
            <a:avLst/>
          </a:prstGeom>
        </p:spPr>
        <p:txBody>
          <a:bodyPr wrap="square">
            <a:spAutoFit/>
          </a:bodyPr>
          <a:lstStyle/>
          <a:p>
            <a:r>
              <a:rPr lang="en-IN" sz="2400" b="1" dirty="0">
                <a:solidFill>
                  <a:schemeClr val="accent2">
                    <a:lumMod val="75000"/>
                  </a:schemeClr>
                </a:solidFill>
              </a:rPr>
              <a:t>7. Experimental and Control Groups</a:t>
            </a:r>
          </a:p>
        </p:txBody>
      </p:sp>
      <p:sp>
        <p:nvSpPr>
          <p:cNvPr id="9" name="Rectangle 8"/>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Research Methodology</a:t>
            </a:r>
          </a:p>
        </p:txBody>
      </p:sp>
      <p:pic>
        <p:nvPicPr>
          <p:cNvPr id="3" name="Picture 2">
            <a:extLst>
              <a:ext uri="{FF2B5EF4-FFF2-40B4-BE49-F238E27FC236}">
                <a16:creationId xmlns:a16="http://schemas.microsoft.com/office/drawing/2014/main" id="{34F951B9-63F2-6A4D-B738-CF3ECB4BD5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39144" y="2364870"/>
            <a:ext cx="5653973" cy="4139663"/>
          </a:xfrm>
          <a:prstGeom prst="rect">
            <a:avLst/>
          </a:prstGeom>
        </p:spPr>
      </p:pic>
      <p:sp>
        <p:nvSpPr>
          <p:cNvPr id="4" name="Rectangle 3">
            <a:extLst>
              <a:ext uri="{FF2B5EF4-FFF2-40B4-BE49-F238E27FC236}">
                <a16:creationId xmlns:a16="http://schemas.microsoft.com/office/drawing/2014/main" id="{1F118741-7A44-714A-AA30-D5CE984D32DD}"/>
              </a:ext>
            </a:extLst>
          </p:cNvPr>
          <p:cNvSpPr/>
          <p:nvPr/>
        </p:nvSpPr>
        <p:spPr>
          <a:xfrm>
            <a:off x="393111" y="1724153"/>
            <a:ext cx="5325764" cy="3046988"/>
          </a:xfrm>
          <a:prstGeom prst="rect">
            <a:avLst/>
          </a:prstGeom>
        </p:spPr>
        <p:txBody>
          <a:bodyPr wrap="square">
            <a:spAutoFit/>
          </a:bodyPr>
          <a:lstStyle/>
          <a:p>
            <a:pPr marL="342900" indent="-342900" algn="just">
              <a:buFont typeface="Wingdings" pitchFamily="2" charset="2"/>
              <a:buChar char="ü"/>
            </a:pPr>
            <a:r>
              <a:rPr lang="en-IN" sz="2400" dirty="0"/>
              <a:t>In an experimental hypothesis-testing research </a:t>
            </a:r>
            <a:r>
              <a:rPr lang="en-IN" sz="2400" dirty="0">
                <a:solidFill>
                  <a:srgbClr val="FD31FE"/>
                </a:solidFill>
              </a:rPr>
              <a:t>when a group is exposed to usual conditions</a:t>
            </a:r>
            <a:r>
              <a:rPr lang="en-IN" sz="2400" dirty="0"/>
              <a:t>, it is termed a ‘control group’, </a:t>
            </a:r>
          </a:p>
          <a:p>
            <a:pPr marL="342900" indent="-342900" algn="just">
              <a:buFont typeface="Wingdings" pitchFamily="2" charset="2"/>
              <a:buChar char="ü"/>
            </a:pPr>
            <a:endParaRPr lang="en-IN" sz="2400" dirty="0"/>
          </a:p>
          <a:p>
            <a:pPr marL="342900" indent="-342900" algn="just">
              <a:buFont typeface="Wingdings" pitchFamily="2" charset="2"/>
              <a:buChar char="ü"/>
            </a:pPr>
            <a:r>
              <a:rPr lang="en-IN" sz="2400" dirty="0"/>
              <a:t>When the group is exposed to </a:t>
            </a:r>
            <a:r>
              <a:rPr lang="en-IN" sz="2400" dirty="0">
                <a:solidFill>
                  <a:srgbClr val="FF0000"/>
                </a:solidFill>
              </a:rPr>
              <a:t>some novel or special condition</a:t>
            </a:r>
            <a:r>
              <a:rPr lang="en-IN" sz="2400" dirty="0"/>
              <a:t>, it is termed an ‘experimental group’. </a:t>
            </a:r>
          </a:p>
        </p:txBody>
      </p:sp>
      <mc:AlternateContent xmlns:mc="http://schemas.openxmlformats.org/markup-compatibility/2006">
        <mc:Choice xmlns:p14="http://schemas.microsoft.com/office/powerpoint/2010/main" Requires="p14">
          <p:contentPart p14:bwMode="auto" r:id="rId4">
            <p14:nvContentPartPr>
              <p14:cNvPr id="2" name="Ink 1">
                <a:extLst>
                  <a:ext uri="{FF2B5EF4-FFF2-40B4-BE49-F238E27FC236}">
                    <a16:creationId xmlns:a16="http://schemas.microsoft.com/office/drawing/2014/main" id="{A5AFF1AE-6D8A-65B2-52F8-269A3B553786}"/>
                  </a:ext>
                </a:extLst>
              </p14:cNvPr>
              <p14:cNvContentPartPr/>
              <p14:nvPr/>
            </p14:nvContentPartPr>
            <p14:xfrm>
              <a:off x="789840" y="97560"/>
              <a:ext cx="9814320" cy="5219280"/>
            </p14:xfrm>
          </p:contentPart>
        </mc:Choice>
        <mc:Fallback>
          <p:pic>
            <p:nvPicPr>
              <p:cNvPr id="2" name="Ink 1">
                <a:extLst>
                  <a:ext uri="{FF2B5EF4-FFF2-40B4-BE49-F238E27FC236}">
                    <a16:creationId xmlns:a16="http://schemas.microsoft.com/office/drawing/2014/main" id="{A5AFF1AE-6D8A-65B2-52F8-269A3B553786}"/>
                  </a:ext>
                </a:extLst>
              </p:cNvPr>
              <p:cNvPicPr/>
              <p:nvPr/>
            </p:nvPicPr>
            <p:blipFill>
              <a:blip r:embed="rId5"/>
              <a:stretch>
                <a:fillRect/>
              </a:stretch>
            </p:blipFill>
            <p:spPr>
              <a:xfrm>
                <a:off x="773640" y="81360"/>
                <a:ext cx="9846720" cy="5251680"/>
              </a:xfrm>
              <a:prstGeom prst="rect">
                <a:avLst/>
              </a:prstGeom>
            </p:spPr>
          </p:pic>
        </mc:Fallback>
      </mc:AlternateContent>
    </p:spTree>
    <p:extLst>
      <p:ext uri="{BB962C8B-B14F-4D97-AF65-F5344CB8AC3E}">
        <p14:creationId xmlns:p14="http://schemas.microsoft.com/office/powerpoint/2010/main" val="89666731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p:cNvCxnSpPr/>
          <p:nvPr/>
        </p:nvCxnSpPr>
        <p:spPr>
          <a:xfrm>
            <a:off x="-8308" y="1209922"/>
            <a:ext cx="8300052" cy="0"/>
          </a:xfrm>
          <a:prstGeom prst="line">
            <a:avLst/>
          </a:prstGeom>
          <a:ln w="38100">
            <a:solidFill>
              <a:srgbClr val="DFA267"/>
            </a:solidFill>
          </a:ln>
        </p:spPr>
        <p:style>
          <a:lnRef idx="1">
            <a:schemeClr val="accent1"/>
          </a:lnRef>
          <a:fillRef idx="0">
            <a:schemeClr val="accent1"/>
          </a:fillRef>
          <a:effectRef idx="0">
            <a:schemeClr val="accent1"/>
          </a:effectRef>
          <a:fontRef idx="minor">
            <a:schemeClr val="tx1"/>
          </a:fontRef>
        </p:style>
      </p:cxnSp>
      <p:pic>
        <p:nvPicPr>
          <p:cNvPr id="6" name="Picture 5" descr="A close up of a logo&#10;&#10;Description automatically generated"/>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659519" y="469890"/>
            <a:ext cx="933598" cy="1398963"/>
          </a:xfrm>
          <a:prstGeom prst="rect">
            <a:avLst/>
          </a:prstGeom>
        </p:spPr>
      </p:pic>
      <p:sp>
        <p:nvSpPr>
          <p:cNvPr id="7" name="Rectangle 6"/>
          <p:cNvSpPr/>
          <p:nvPr/>
        </p:nvSpPr>
        <p:spPr>
          <a:xfrm>
            <a:off x="393111" y="707706"/>
            <a:ext cx="7999758" cy="461665"/>
          </a:xfrm>
          <a:prstGeom prst="rect">
            <a:avLst/>
          </a:prstGeom>
        </p:spPr>
        <p:txBody>
          <a:bodyPr wrap="square">
            <a:spAutoFit/>
          </a:bodyPr>
          <a:lstStyle/>
          <a:p>
            <a:r>
              <a:rPr lang="en-IN" sz="2400" b="1" dirty="0">
                <a:solidFill>
                  <a:schemeClr val="accent2">
                    <a:lumMod val="75000"/>
                  </a:schemeClr>
                </a:solidFill>
              </a:rPr>
              <a:t>Example:</a:t>
            </a:r>
          </a:p>
        </p:txBody>
      </p:sp>
      <p:sp>
        <p:nvSpPr>
          <p:cNvPr id="9" name="Rectangle 8"/>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Research Methodology</a:t>
            </a:r>
          </a:p>
        </p:txBody>
      </p:sp>
      <p:sp>
        <p:nvSpPr>
          <p:cNvPr id="4" name="Rectangle 3">
            <a:extLst>
              <a:ext uri="{FF2B5EF4-FFF2-40B4-BE49-F238E27FC236}">
                <a16:creationId xmlns:a16="http://schemas.microsoft.com/office/drawing/2014/main" id="{EBCEADEF-BF24-C84F-934F-A9D18A8F31B3}"/>
              </a:ext>
            </a:extLst>
          </p:cNvPr>
          <p:cNvSpPr/>
          <p:nvPr/>
        </p:nvSpPr>
        <p:spPr>
          <a:xfrm>
            <a:off x="353006" y="1255452"/>
            <a:ext cx="8642605" cy="5262979"/>
          </a:xfrm>
          <a:prstGeom prst="rect">
            <a:avLst/>
          </a:prstGeom>
        </p:spPr>
        <p:txBody>
          <a:bodyPr wrap="square">
            <a:spAutoFit/>
          </a:bodyPr>
          <a:lstStyle/>
          <a:p>
            <a:pPr marL="342900" indent="-342900" algn="just">
              <a:buFont typeface="Arial" panose="020B0604020202020204" pitchFamily="34" charset="0"/>
              <a:buChar char="•"/>
            </a:pPr>
            <a:r>
              <a:rPr lang="en-IN" sz="2400" dirty="0"/>
              <a:t>Now lets say that the researcher randomly selects 50 students from a group of students who wants to take statistics course and then divides them into two groups by randomly assigning 25 to Group A, the usual studies programme, and 25 to Group B, the special studies programme. </a:t>
            </a:r>
          </a:p>
          <a:p>
            <a:pPr marL="342900" indent="-342900" algn="just">
              <a:buFont typeface="Arial" panose="020B0604020202020204" pitchFamily="34" charset="0"/>
              <a:buChar char="•"/>
            </a:pPr>
            <a:endParaRPr lang="en-IN" sz="2400" dirty="0"/>
          </a:p>
          <a:p>
            <a:pPr marL="342900" indent="-342900" algn="just">
              <a:buFont typeface="Arial" panose="020B0604020202020204" pitchFamily="34" charset="0"/>
              <a:buChar char="•"/>
            </a:pPr>
            <a:r>
              <a:rPr lang="en-IN" sz="2400" dirty="0"/>
              <a:t>At the end of the course, he gives a test to each group in order to </a:t>
            </a:r>
            <a:r>
              <a:rPr lang="en-IN" sz="2400" dirty="0">
                <a:solidFill>
                  <a:srgbClr val="FF0000"/>
                </a:solidFill>
              </a:rPr>
              <a:t>judge the effectiveness of the training programme on the student’s performance-level. </a:t>
            </a:r>
          </a:p>
          <a:p>
            <a:pPr marL="342900" indent="-342900" algn="just">
              <a:buFont typeface="Arial" panose="020B0604020202020204" pitchFamily="34" charset="0"/>
              <a:buChar char="•"/>
            </a:pPr>
            <a:endParaRPr lang="en-IN" sz="2400" dirty="0"/>
          </a:p>
          <a:p>
            <a:pPr marL="342900" indent="-342900" algn="just">
              <a:buFont typeface="Arial" panose="020B0604020202020204" pitchFamily="34" charset="0"/>
              <a:buChar char="•"/>
            </a:pPr>
            <a:r>
              <a:rPr lang="en-IN" sz="2400" dirty="0"/>
              <a:t>This is an example of experimental hypothesis-testing research </a:t>
            </a:r>
          </a:p>
          <a:p>
            <a:pPr algn="just"/>
            <a:r>
              <a:rPr lang="en-IN" sz="2400" dirty="0"/>
              <a:t>      </a:t>
            </a:r>
            <a:r>
              <a:rPr lang="en-IN" sz="2400" dirty="0" err="1"/>
              <a:t>bcoz</a:t>
            </a:r>
            <a:r>
              <a:rPr lang="en-IN" sz="2400" dirty="0"/>
              <a:t> in this case the independent variable, viz., </a:t>
            </a:r>
            <a:r>
              <a:rPr lang="en-IN" sz="2400" dirty="0">
                <a:solidFill>
                  <a:srgbClr val="FF0000"/>
                </a:solidFill>
              </a:rPr>
              <a:t>the type of  training programme</a:t>
            </a:r>
            <a:r>
              <a:rPr lang="en-IN" sz="2400" dirty="0"/>
              <a:t>, is manipulated. </a:t>
            </a:r>
          </a:p>
          <a:p>
            <a:endParaRPr lang="en-IN" sz="2400" dirty="0"/>
          </a:p>
        </p:txBody>
      </p:sp>
      <p:sp>
        <p:nvSpPr>
          <p:cNvPr id="2" name="TextBox 1">
            <a:extLst>
              <a:ext uri="{FF2B5EF4-FFF2-40B4-BE49-F238E27FC236}">
                <a16:creationId xmlns:a16="http://schemas.microsoft.com/office/drawing/2014/main" id="{26109FEE-945D-AD43-9A55-5BA244878E75}"/>
              </a:ext>
            </a:extLst>
          </p:cNvPr>
          <p:cNvSpPr txBox="1"/>
          <p:nvPr/>
        </p:nvSpPr>
        <p:spPr>
          <a:xfrm>
            <a:off x="9236990" y="2758698"/>
            <a:ext cx="2526224" cy="1477328"/>
          </a:xfrm>
          <a:prstGeom prst="rect">
            <a:avLst/>
          </a:prstGeom>
          <a:noFill/>
          <a:ln w="53975">
            <a:solidFill>
              <a:srgbClr val="FD31FE"/>
            </a:solidFill>
          </a:ln>
        </p:spPr>
        <p:txBody>
          <a:bodyPr wrap="square" rtlCol="0">
            <a:spAutoFit/>
          </a:bodyPr>
          <a:lstStyle/>
          <a:p>
            <a:r>
              <a:rPr lang="en-US" dirty="0"/>
              <a:t>Group A :  CONTROL Group</a:t>
            </a:r>
          </a:p>
          <a:p>
            <a:endParaRPr lang="en-US" dirty="0"/>
          </a:p>
          <a:p>
            <a:r>
              <a:rPr lang="en-US" dirty="0"/>
              <a:t>Group B: EXPERIMENTAL GROUP</a:t>
            </a:r>
          </a:p>
        </p:txBody>
      </p:sp>
      <mc:AlternateContent xmlns:mc="http://schemas.openxmlformats.org/markup-compatibility/2006">
        <mc:Choice xmlns:p14="http://schemas.microsoft.com/office/powerpoint/2010/main" Requires="p14">
          <p:contentPart p14:bwMode="auto" r:id="rId3">
            <p14:nvContentPartPr>
              <p14:cNvPr id="3" name="Ink 2">
                <a:extLst>
                  <a:ext uri="{FF2B5EF4-FFF2-40B4-BE49-F238E27FC236}">
                    <a16:creationId xmlns:a16="http://schemas.microsoft.com/office/drawing/2014/main" id="{050AEB76-6B05-6BF3-6BA4-9D0A896D6A9B}"/>
                  </a:ext>
                </a:extLst>
              </p14:cNvPr>
              <p14:cNvContentPartPr/>
              <p14:nvPr/>
            </p14:nvContentPartPr>
            <p14:xfrm>
              <a:off x="4779000" y="54360"/>
              <a:ext cx="6087960" cy="1422000"/>
            </p14:xfrm>
          </p:contentPart>
        </mc:Choice>
        <mc:Fallback>
          <p:pic>
            <p:nvPicPr>
              <p:cNvPr id="3" name="Ink 2">
                <a:extLst>
                  <a:ext uri="{FF2B5EF4-FFF2-40B4-BE49-F238E27FC236}">
                    <a16:creationId xmlns:a16="http://schemas.microsoft.com/office/drawing/2014/main" id="{050AEB76-6B05-6BF3-6BA4-9D0A896D6A9B}"/>
                  </a:ext>
                </a:extLst>
              </p:cNvPr>
              <p:cNvPicPr/>
              <p:nvPr/>
            </p:nvPicPr>
            <p:blipFill>
              <a:blip r:embed="rId4"/>
              <a:stretch>
                <a:fillRect/>
              </a:stretch>
            </p:blipFill>
            <p:spPr>
              <a:xfrm>
                <a:off x="4762800" y="38160"/>
                <a:ext cx="6120360" cy="1454400"/>
              </a:xfrm>
              <a:prstGeom prst="rect">
                <a:avLst/>
              </a:prstGeom>
            </p:spPr>
          </p:pic>
        </mc:Fallback>
      </mc:AlternateContent>
    </p:spTree>
    <p:extLst>
      <p:ext uri="{BB962C8B-B14F-4D97-AF65-F5344CB8AC3E}">
        <p14:creationId xmlns:p14="http://schemas.microsoft.com/office/powerpoint/2010/main" val="1787327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animEffect transition="in" filter="blinds(horizontal)">
                                      <p:cBhvr>
                                        <p:cTn id="7" dur="500"/>
                                        <p:tgtEl>
                                          <p:spTgt spid="4">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
                                            <p:txEl>
                                              <p:pRg st="4" end="4"/>
                                            </p:txEl>
                                          </p:spTgt>
                                        </p:tgtEl>
                                        <p:attrNameLst>
                                          <p:attrName>style.visibility</p:attrName>
                                        </p:attrNameLst>
                                      </p:cBhvr>
                                      <p:to>
                                        <p:strVal val="visible"/>
                                      </p:to>
                                    </p:set>
                                    <p:animEffect transition="in" filter="blinds(horizontal)">
                                      <p:cBhvr>
                                        <p:cTn id="12" dur="500"/>
                                        <p:tgtEl>
                                          <p:spTgt spid="4">
                                            <p:txEl>
                                              <p:pRg st="4" end="4"/>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4">
                                            <p:txEl>
                                              <p:pRg st="5" end="5"/>
                                            </p:txEl>
                                          </p:spTgt>
                                        </p:tgtEl>
                                        <p:attrNameLst>
                                          <p:attrName>style.visibility</p:attrName>
                                        </p:attrNameLst>
                                      </p:cBhvr>
                                      <p:to>
                                        <p:strVal val="visible"/>
                                      </p:to>
                                    </p:set>
                                    <p:animEffect transition="in" filter="blinds(horizontal)">
                                      <p:cBhvr>
                                        <p:cTn id="15" dur="500"/>
                                        <p:tgtEl>
                                          <p:spTgt spid="4">
                                            <p:txEl>
                                              <p:pRg st="5" end="5"/>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blinds(horizontal)">
                                      <p:cBhvr>
                                        <p:cTn id="2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p:cNvCxnSpPr/>
          <p:nvPr/>
        </p:nvCxnSpPr>
        <p:spPr>
          <a:xfrm>
            <a:off x="-8308" y="1209922"/>
            <a:ext cx="8300052" cy="0"/>
          </a:xfrm>
          <a:prstGeom prst="line">
            <a:avLst/>
          </a:prstGeom>
          <a:ln w="38100">
            <a:solidFill>
              <a:srgbClr val="DFA267"/>
            </a:solidFill>
          </a:ln>
        </p:spPr>
        <p:style>
          <a:lnRef idx="1">
            <a:schemeClr val="accent1"/>
          </a:lnRef>
          <a:fillRef idx="0">
            <a:schemeClr val="accent1"/>
          </a:fillRef>
          <a:effectRef idx="0">
            <a:schemeClr val="accent1"/>
          </a:effectRef>
          <a:fontRef idx="minor">
            <a:schemeClr val="tx1"/>
          </a:fontRef>
        </p:style>
      </p:cxnSp>
      <p:pic>
        <p:nvPicPr>
          <p:cNvPr id="6" name="Picture 5" descr="A close up of a logo&#10;&#10;Description automatically generated"/>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659519" y="469890"/>
            <a:ext cx="933598" cy="1398963"/>
          </a:xfrm>
          <a:prstGeom prst="rect">
            <a:avLst/>
          </a:prstGeom>
        </p:spPr>
      </p:pic>
      <p:sp>
        <p:nvSpPr>
          <p:cNvPr id="7" name="Rectangle 6"/>
          <p:cNvSpPr/>
          <p:nvPr/>
        </p:nvSpPr>
        <p:spPr>
          <a:xfrm>
            <a:off x="393111" y="707706"/>
            <a:ext cx="7999758" cy="461665"/>
          </a:xfrm>
          <a:prstGeom prst="rect">
            <a:avLst/>
          </a:prstGeom>
        </p:spPr>
        <p:txBody>
          <a:bodyPr wrap="square">
            <a:spAutoFit/>
          </a:bodyPr>
          <a:lstStyle/>
          <a:p>
            <a:r>
              <a:rPr lang="en-IN" sz="2400" b="1" dirty="0">
                <a:solidFill>
                  <a:schemeClr val="accent2">
                    <a:lumMod val="75000"/>
                  </a:schemeClr>
                </a:solidFill>
              </a:rPr>
              <a:t>8. Treatments</a:t>
            </a:r>
          </a:p>
        </p:txBody>
      </p:sp>
      <p:sp>
        <p:nvSpPr>
          <p:cNvPr id="9" name="Rectangle 8"/>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Research Methodology</a:t>
            </a:r>
          </a:p>
        </p:txBody>
      </p:sp>
      <p:sp>
        <p:nvSpPr>
          <p:cNvPr id="2" name="Rectangle 1">
            <a:extLst>
              <a:ext uri="{FF2B5EF4-FFF2-40B4-BE49-F238E27FC236}">
                <a16:creationId xmlns:a16="http://schemas.microsoft.com/office/drawing/2014/main" id="{C9A8DE9D-D26D-7444-B0B7-03A788975A71}"/>
              </a:ext>
            </a:extLst>
          </p:cNvPr>
          <p:cNvSpPr/>
          <p:nvPr/>
        </p:nvSpPr>
        <p:spPr>
          <a:xfrm>
            <a:off x="435722" y="1591356"/>
            <a:ext cx="8839200" cy="2800767"/>
          </a:xfrm>
          <a:prstGeom prst="rect">
            <a:avLst/>
          </a:prstGeom>
        </p:spPr>
        <p:txBody>
          <a:bodyPr wrap="square">
            <a:spAutoFit/>
          </a:bodyPr>
          <a:lstStyle/>
          <a:p>
            <a:pPr marL="342900" indent="-342900" algn="just">
              <a:buFont typeface="Wingdings" pitchFamily="2" charset="2"/>
              <a:buChar char="v"/>
            </a:pPr>
            <a:r>
              <a:rPr lang="en-IN" sz="2400" dirty="0"/>
              <a:t>The different </a:t>
            </a:r>
            <a:r>
              <a:rPr lang="en-IN" sz="2400" dirty="0">
                <a:solidFill>
                  <a:srgbClr val="10B9A7"/>
                </a:solidFill>
              </a:rPr>
              <a:t>conditions</a:t>
            </a:r>
            <a:r>
              <a:rPr lang="en-IN" sz="2400" dirty="0"/>
              <a:t> under which </a:t>
            </a:r>
            <a:r>
              <a:rPr lang="en-IN" sz="2400" dirty="0">
                <a:solidFill>
                  <a:srgbClr val="0070C0"/>
                </a:solidFill>
              </a:rPr>
              <a:t>experimental and control groups </a:t>
            </a:r>
            <a:r>
              <a:rPr lang="en-IN" sz="2400" dirty="0"/>
              <a:t>are put are usually referred to as ‘treatments’. </a:t>
            </a:r>
          </a:p>
          <a:p>
            <a:pPr marL="342900" indent="-342900" algn="just">
              <a:buFont typeface="Wingdings" pitchFamily="2" charset="2"/>
              <a:buChar char="v"/>
            </a:pPr>
            <a:endParaRPr lang="en-IN" sz="2400" dirty="0"/>
          </a:p>
          <a:p>
            <a:pPr marL="342900" indent="-342900" algn="just">
              <a:buFont typeface="Wingdings" pitchFamily="2" charset="2"/>
              <a:buChar char="v"/>
            </a:pPr>
            <a:endParaRPr lang="en-IN" sz="2400" dirty="0"/>
          </a:p>
          <a:p>
            <a:pPr marL="342900" indent="-342900" algn="just">
              <a:buFont typeface="Wingdings" pitchFamily="2" charset="2"/>
              <a:buChar char="v"/>
            </a:pPr>
            <a:r>
              <a:rPr lang="en-IN" sz="2400" dirty="0"/>
              <a:t>The two treatments are the </a:t>
            </a:r>
            <a:r>
              <a:rPr lang="en-IN" sz="2800" dirty="0">
                <a:latin typeface="Bradley Hand" pitchFamily="2" charset="77"/>
              </a:rPr>
              <a:t>usual studies programme</a:t>
            </a:r>
            <a:r>
              <a:rPr lang="en-IN" sz="2400" dirty="0"/>
              <a:t> and the </a:t>
            </a:r>
            <a:r>
              <a:rPr lang="en-IN" sz="2800" dirty="0">
                <a:latin typeface="Bradley Hand" pitchFamily="2" charset="77"/>
              </a:rPr>
              <a:t>special studies programme </a:t>
            </a:r>
          </a:p>
          <a:p>
            <a:pPr marL="342900" indent="-342900" algn="just">
              <a:buFont typeface="Wingdings" pitchFamily="2" charset="2"/>
              <a:buChar char="v"/>
            </a:pPr>
            <a:endParaRPr lang="en-IN" sz="2400" dirty="0"/>
          </a:p>
        </p:txBody>
      </p:sp>
      <mc:AlternateContent xmlns:mc="http://schemas.openxmlformats.org/markup-compatibility/2006">
        <mc:Choice xmlns:p14="http://schemas.microsoft.com/office/powerpoint/2010/main" Requires="p14">
          <p:contentPart p14:bwMode="auto" r:id="rId3">
            <p14:nvContentPartPr>
              <p14:cNvPr id="3" name="Ink 2">
                <a:extLst>
                  <a:ext uri="{FF2B5EF4-FFF2-40B4-BE49-F238E27FC236}">
                    <a16:creationId xmlns:a16="http://schemas.microsoft.com/office/drawing/2014/main" id="{74E7393B-E701-D3C7-D2C7-B4E1BA5A89F1}"/>
                  </a:ext>
                </a:extLst>
              </p14:cNvPr>
              <p14:cNvContentPartPr/>
              <p14:nvPr/>
            </p14:nvContentPartPr>
            <p14:xfrm>
              <a:off x="1090800" y="83880"/>
              <a:ext cx="8603280" cy="2504160"/>
            </p14:xfrm>
          </p:contentPart>
        </mc:Choice>
        <mc:Fallback>
          <p:pic>
            <p:nvPicPr>
              <p:cNvPr id="3" name="Ink 2">
                <a:extLst>
                  <a:ext uri="{FF2B5EF4-FFF2-40B4-BE49-F238E27FC236}">
                    <a16:creationId xmlns:a16="http://schemas.microsoft.com/office/drawing/2014/main" id="{74E7393B-E701-D3C7-D2C7-B4E1BA5A89F1}"/>
                  </a:ext>
                </a:extLst>
              </p:cNvPr>
              <p:cNvPicPr/>
              <p:nvPr/>
            </p:nvPicPr>
            <p:blipFill>
              <a:blip r:embed="rId4"/>
              <a:stretch>
                <a:fillRect/>
              </a:stretch>
            </p:blipFill>
            <p:spPr>
              <a:xfrm>
                <a:off x="1074600" y="67680"/>
                <a:ext cx="8635680" cy="2536560"/>
              </a:xfrm>
              <a:prstGeom prst="rect">
                <a:avLst/>
              </a:prstGeom>
            </p:spPr>
          </p:pic>
        </mc:Fallback>
      </mc:AlternateContent>
    </p:spTree>
    <p:extLst>
      <p:ext uri="{BB962C8B-B14F-4D97-AF65-F5344CB8AC3E}">
        <p14:creationId xmlns:p14="http://schemas.microsoft.com/office/powerpoint/2010/main" val="407127803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p:cNvCxnSpPr/>
          <p:nvPr/>
        </p:nvCxnSpPr>
        <p:spPr>
          <a:xfrm>
            <a:off x="-8308" y="1209922"/>
            <a:ext cx="8300052" cy="0"/>
          </a:xfrm>
          <a:prstGeom prst="line">
            <a:avLst/>
          </a:prstGeom>
          <a:ln w="38100">
            <a:solidFill>
              <a:srgbClr val="DFA267"/>
            </a:solidFill>
          </a:ln>
        </p:spPr>
        <p:style>
          <a:lnRef idx="1">
            <a:schemeClr val="accent1"/>
          </a:lnRef>
          <a:fillRef idx="0">
            <a:schemeClr val="accent1"/>
          </a:fillRef>
          <a:effectRef idx="0">
            <a:schemeClr val="accent1"/>
          </a:effectRef>
          <a:fontRef idx="minor">
            <a:schemeClr val="tx1"/>
          </a:fontRef>
        </p:style>
      </p:cxnSp>
      <p:pic>
        <p:nvPicPr>
          <p:cNvPr id="6" name="Picture 5" descr="A close up of a logo&#10;&#10;Description automatically generated"/>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659519" y="469890"/>
            <a:ext cx="933598" cy="1398963"/>
          </a:xfrm>
          <a:prstGeom prst="rect">
            <a:avLst/>
          </a:prstGeom>
        </p:spPr>
      </p:pic>
      <p:sp>
        <p:nvSpPr>
          <p:cNvPr id="7" name="Rectangle 6"/>
          <p:cNvSpPr/>
          <p:nvPr/>
        </p:nvSpPr>
        <p:spPr>
          <a:xfrm>
            <a:off x="393111" y="707706"/>
            <a:ext cx="7999758" cy="461665"/>
          </a:xfrm>
          <a:prstGeom prst="rect">
            <a:avLst/>
          </a:prstGeom>
        </p:spPr>
        <p:txBody>
          <a:bodyPr wrap="square">
            <a:spAutoFit/>
          </a:bodyPr>
          <a:lstStyle/>
          <a:p>
            <a:r>
              <a:rPr lang="en-IN" sz="2400" b="1" dirty="0">
                <a:solidFill>
                  <a:schemeClr val="accent2">
                    <a:lumMod val="75000"/>
                  </a:schemeClr>
                </a:solidFill>
              </a:rPr>
              <a:t>9. Experiment</a:t>
            </a:r>
          </a:p>
        </p:txBody>
      </p:sp>
      <p:sp>
        <p:nvSpPr>
          <p:cNvPr id="9" name="Rectangle 8"/>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Research Methodology</a:t>
            </a:r>
          </a:p>
        </p:txBody>
      </p:sp>
      <p:graphicFrame>
        <p:nvGraphicFramePr>
          <p:cNvPr id="5" name="Diagram 4">
            <a:extLst>
              <a:ext uri="{FF2B5EF4-FFF2-40B4-BE49-F238E27FC236}">
                <a16:creationId xmlns:a16="http://schemas.microsoft.com/office/drawing/2014/main" id="{4F692585-DEBD-5C45-AC3D-EDA6C8007DB5}"/>
              </a:ext>
            </a:extLst>
          </p:cNvPr>
          <p:cNvGraphicFramePr/>
          <p:nvPr>
            <p:extLst>
              <p:ext uri="{D42A27DB-BD31-4B8C-83A1-F6EECF244321}">
                <p14:modId xmlns:p14="http://schemas.microsoft.com/office/powerpoint/2010/main" val="808367161"/>
              </p:ext>
            </p:extLst>
          </p:nvPr>
        </p:nvGraphicFramePr>
        <p:xfrm>
          <a:off x="247974" y="1432018"/>
          <a:ext cx="10058400" cy="48936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AlternateContent xmlns:mc="http://schemas.openxmlformats.org/markup-compatibility/2006">
        <mc:Choice xmlns:p14="http://schemas.microsoft.com/office/powerpoint/2010/main" Requires="p14">
          <p:contentPart p14:bwMode="auto" r:id="rId8">
            <p14:nvContentPartPr>
              <p14:cNvPr id="2" name="Ink 1">
                <a:extLst>
                  <a:ext uri="{FF2B5EF4-FFF2-40B4-BE49-F238E27FC236}">
                    <a16:creationId xmlns:a16="http://schemas.microsoft.com/office/drawing/2014/main" id="{F530D495-F73E-D428-5DB0-CAB2FD14785C}"/>
                  </a:ext>
                </a:extLst>
              </p14:cNvPr>
              <p14:cNvContentPartPr/>
              <p14:nvPr/>
            </p14:nvContentPartPr>
            <p14:xfrm>
              <a:off x="24120" y="691560"/>
              <a:ext cx="9548640" cy="3513600"/>
            </p14:xfrm>
          </p:contentPart>
        </mc:Choice>
        <mc:Fallback>
          <p:pic>
            <p:nvPicPr>
              <p:cNvPr id="2" name="Ink 1">
                <a:extLst>
                  <a:ext uri="{FF2B5EF4-FFF2-40B4-BE49-F238E27FC236}">
                    <a16:creationId xmlns:a16="http://schemas.microsoft.com/office/drawing/2014/main" id="{F530D495-F73E-D428-5DB0-CAB2FD14785C}"/>
                  </a:ext>
                </a:extLst>
              </p:cNvPr>
              <p:cNvPicPr/>
              <p:nvPr/>
            </p:nvPicPr>
            <p:blipFill>
              <a:blip r:embed="rId9"/>
              <a:stretch>
                <a:fillRect/>
              </a:stretch>
            </p:blipFill>
            <p:spPr>
              <a:xfrm>
                <a:off x="7920" y="675360"/>
                <a:ext cx="9581040" cy="3546000"/>
              </a:xfrm>
              <a:prstGeom prst="rect">
                <a:avLst/>
              </a:prstGeom>
            </p:spPr>
          </p:pic>
        </mc:Fallback>
      </mc:AlternateContent>
    </p:spTree>
    <p:extLst>
      <p:ext uri="{BB962C8B-B14F-4D97-AF65-F5344CB8AC3E}">
        <p14:creationId xmlns:p14="http://schemas.microsoft.com/office/powerpoint/2010/main" val="7198464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p:cNvCxnSpPr/>
          <p:nvPr/>
        </p:nvCxnSpPr>
        <p:spPr>
          <a:xfrm>
            <a:off x="-8308" y="1209922"/>
            <a:ext cx="8300052" cy="0"/>
          </a:xfrm>
          <a:prstGeom prst="line">
            <a:avLst/>
          </a:prstGeom>
          <a:ln w="38100">
            <a:solidFill>
              <a:srgbClr val="DFA267"/>
            </a:solidFill>
          </a:ln>
        </p:spPr>
        <p:style>
          <a:lnRef idx="1">
            <a:schemeClr val="accent1"/>
          </a:lnRef>
          <a:fillRef idx="0">
            <a:schemeClr val="accent1"/>
          </a:fillRef>
          <a:effectRef idx="0">
            <a:schemeClr val="accent1"/>
          </a:effectRef>
          <a:fontRef idx="minor">
            <a:schemeClr val="tx1"/>
          </a:fontRef>
        </p:style>
      </p:cxnSp>
      <p:pic>
        <p:nvPicPr>
          <p:cNvPr id="6" name="Picture 5" descr="A close up of a logo&#10;&#10;Description automatically generated"/>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659519" y="469890"/>
            <a:ext cx="933598" cy="1398963"/>
          </a:xfrm>
          <a:prstGeom prst="rect">
            <a:avLst/>
          </a:prstGeom>
        </p:spPr>
      </p:pic>
      <p:sp>
        <p:nvSpPr>
          <p:cNvPr id="7" name="Rectangle 6"/>
          <p:cNvSpPr/>
          <p:nvPr/>
        </p:nvSpPr>
        <p:spPr>
          <a:xfrm>
            <a:off x="393111" y="707706"/>
            <a:ext cx="7999758" cy="461665"/>
          </a:xfrm>
          <a:prstGeom prst="rect">
            <a:avLst/>
          </a:prstGeom>
        </p:spPr>
        <p:txBody>
          <a:bodyPr wrap="square">
            <a:spAutoFit/>
          </a:bodyPr>
          <a:lstStyle/>
          <a:p>
            <a:r>
              <a:rPr lang="en-IN" sz="2400" b="1" dirty="0">
                <a:solidFill>
                  <a:schemeClr val="accent2">
                    <a:lumMod val="75000"/>
                  </a:schemeClr>
                </a:solidFill>
              </a:rPr>
              <a:t>Before moving to Research Design: Lets quickly review…..</a:t>
            </a:r>
          </a:p>
        </p:txBody>
      </p:sp>
      <p:sp>
        <p:nvSpPr>
          <p:cNvPr id="9" name="Rectangle 8"/>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Research Methodology</a:t>
            </a:r>
          </a:p>
        </p:txBody>
      </p:sp>
      <p:sp>
        <p:nvSpPr>
          <p:cNvPr id="3" name="TextBox 2">
            <a:extLst>
              <a:ext uri="{FF2B5EF4-FFF2-40B4-BE49-F238E27FC236}">
                <a16:creationId xmlns:a16="http://schemas.microsoft.com/office/drawing/2014/main" id="{87D75DB0-2D41-6149-8894-1D8CC7E97B5C}"/>
              </a:ext>
            </a:extLst>
          </p:cNvPr>
          <p:cNvSpPr txBox="1"/>
          <p:nvPr/>
        </p:nvSpPr>
        <p:spPr>
          <a:xfrm>
            <a:off x="545095" y="2324091"/>
            <a:ext cx="9076765" cy="3323987"/>
          </a:xfrm>
          <a:prstGeom prst="rect">
            <a:avLst/>
          </a:prstGeom>
          <a:noFill/>
        </p:spPr>
        <p:txBody>
          <a:bodyPr wrap="square" rtlCol="0">
            <a:spAutoFit/>
          </a:bodyPr>
          <a:lstStyle/>
          <a:p>
            <a:r>
              <a:rPr lang="en-IN" sz="2400" dirty="0"/>
              <a:t>RESEARCH PROBLEM</a:t>
            </a:r>
          </a:p>
          <a:p>
            <a:endParaRPr lang="en-IN" sz="2400" dirty="0"/>
          </a:p>
          <a:p>
            <a:pPr marL="285750" indent="-285750">
              <a:buFont typeface="Arial" panose="020B0604020202020204" pitchFamily="34" charset="0"/>
              <a:buChar char="•"/>
            </a:pPr>
            <a:r>
              <a:rPr lang="en-IN" sz="2400" dirty="0"/>
              <a:t>Refers to some difficulty which a researcher  experiences in the context of either </a:t>
            </a:r>
            <a:r>
              <a:rPr lang="en-IN" sz="2400" i="1" dirty="0"/>
              <a:t>a theoretical or practical situation </a:t>
            </a:r>
            <a:r>
              <a:rPr lang="en-IN" sz="2400" dirty="0"/>
              <a:t>and wants to obtain a solution for the same. </a:t>
            </a:r>
          </a:p>
          <a:p>
            <a:pPr marL="285750" indent="-285750">
              <a:buFont typeface="Arial" panose="020B0604020202020204" pitchFamily="34" charset="0"/>
              <a:buChar char="•"/>
            </a:pPr>
            <a:endParaRPr lang="en-IN" sz="2400" dirty="0"/>
          </a:p>
          <a:p>
            <a:pPr marL="285750" indent="-285750">
              <a:buFont typeface="Arial" panose="020B0604020202020204" pitchFamily="34" charset="0"/>
              <a:buChar char="•"/>
            </a:pPr>
            <a:endParaRPr lang="en-IN" sz="2400" dirty="0"/>
          </a:p>
          <a:p>
            <a:pPr marL="285750" indent="-285750">
              <a:buFont typeface="Arial" panose="020B0604020202020204" pitchFamily="34" charset="0"/>
              <a:buChar char="•"/>
            </a:pPr>
            <a:endParaRPr lang="en-IN" sz="2400" dirty="0"/>
          </a:p>
          <a:p>
            <a:endParaRPr lang="en-US" dirty="0"/>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0C574BC8-F2EE-9786-8662-C400AB8F0D4A}"/>
                  </a:ext>
                </a:extLst>
              </p14:cNvPr>
              <p14:cNvContentPartPr/>
              <p14:nvPr/>
            </p14:nvContentPartPr>
            <p14:xfrm>
              <a:off x="1709280" y="3448800"/>
              <a:ext cx="4529520" cy="893880"/>
            </p14:xfrm>
          </p:contentPart>
        </mc:Choice>
        <mc:Fallback xmlns="">
          <p:pic>
            <p:nvPicPr>
              <p:cNvPr id="2" name="Ink 1">
                <a:extLst>
                  <a:ext uri="{FF2B5EF4-FFF2-40B4-BE49-F238E27FC236}">
                    <a16:creationId xmlns:a16="http://schemas.microsoft.com/office/drawing/2014/main" id="{0C574BC8-F2EE-9786-8662-C400AB8F0D4A}"/>
                  </a:ext>
                </a:extLst>
              </p:cNvPr>
              <p:cNvPicPr/>
              <p:nvPr/>
            </p:nvPicPr>
            <p:blipFill>
              <a:blip r:embed="rId4"/>
              <a:stretch>
                <a:fillRect/>
              </a:stretch>
            </p:blipFill>
            <p:spPr>
              <a:xfrm>
                <a:off x="1699920" y="3439440"/>
                <a:ext cx="4548240" cy="912600"/>
              </a:xfrm>
              <a:prstGeom prst="rect">
                <a:avLst/>
              </a:prstGeom>
            </p:spPr>
          </p:pic>
        </mc:Fallback>
      </mc:AlternateContent>
    </p:spTree>
    <p:extLst>
      <p:ext uri="{BB962C8B-B14F-4D97-AF65-F5344CB8AC3E}">
        <p14:creationId xmlns:p14="http://schemas.microsoft.com/office/powerpoint/2010/main" val="115958491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p:cNvCxnSpPr/>
          <p:nvPr/>
        </p:nvCxnSpPr>
        <p:spPr>
          <a:xfrm>
            <a:off x="-8308" y="1209922"/>
            <a:ext cx="8300052" cy="0"/>
          </a:xfrm>
          <a:prstGeom prst="line">
            <a:avLst/>
          </a:prstGeom>
          <a:ln w="38100">
            <a:solidFill>
              <a:srgbClr val="DFA267"/>
            </a:solidFill>
          </a:ln>
        </p:spPr>
        <p:style>
          <a:lnRef idx="1">
            <a:schemeClr val="accent1"/>
          </a:lnRef>
          <a:fillRef idx="0">
            <a:schemeClr val="accent1"/>
          </a:fillRef>
          <a:effectRef idx="0">
            <a:schemeClr val="accent1"/>
          </a:effectRef>
          <a:fontRef idx="minor">
            <a:schemeClr val="tx1"/>
          </a:fontRef>
        </p:style>
      </p:cxnSp>
      <p:pic>
        <p:nvPicPr>
          <p:cNvPr id="6" name="Picture 5" descr="A close up of a logo&#10;&#10;Description automatically generated"/>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659519" y="469890"/>
            <a:ext cx="933598" cy="1398963"/>
          </a:xfrm>
          <a:prstGeom prst="rect">
            <a:avLst/>
          </a:prstGeom>
        </p:spPr>
      </p:pic>
      <p:sp>
        <p:nvSpPr>
          <p:cNvPr id="7" name="Rectangle 6"/>
          <p:cNvSpPr/>
          <p:nvPr/>
        </p:nvSpPr>
        <p:spPr>
          <a:xfrm>
            <a:off x="393111" y="707706"/>
            <a:ext cx="7999758" cy="461665"/>
          </a:xfrm>
          <a:prstGeom prst="rect">
            <a:avLst/>
          </a:prstGeom>
        </p:spPr>
        <p:txBody>
          <a:bodyPr wrap="square">
            <a:spAutoFit/>
          </a:bodyPr>
          <a:lstStyle/>
          <a:p>
            <a:r>
              <a:rPr lang="en-IN" sz="2400" b="1" dirty="0">
                <a:solidFill>
                  <a:schemeClr val="accent2">
                    <a:lumMod val="75000"/>
                  </a:schemeClr>
                </a:solidFill>
              </a:rPr>
              <a:t>10. Experimental Units</a:t>
            </a:r>
          </a:p>
        </p:txBody>
      </p:sp>
      <p:sp>
        <p:nvSpPr>
          <p:cNvPr id="9" name="Rectangle 8"/>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Research Methodology</a:t>
            </a:r>
          </a:p>
        </p:txBody>
      </p:sp>
      <p:graphicFrame>
        <p:nvGraphicFramePr>
          <p:cNvPr id="3" name="Diagram 2">
            <a:extLst>
              <a:ext uri="{FF2B5EF4-FFF2-40B4-BE49-F238E27FC236}">
                <a16:creationId xmlns:a16="http://schemas.microsoft.com/office/drawing/2014/main" id="{38904601-D1E0-794C-909A-02F7506ADAD1}"/>
              </a:ext>
            </a:extLst>
          </p:cNvPr>
          <p:cNvGraphicFramePr/>
          <p:nvPr>
            <p:extLst>
              <p:ext uri="{D42A27DB-BD31-4B8C-83A1-F6EECF244321}">
                <p14:modId xmlns:p14="http://schemas.microsoft.com/office/powerpoint/2010/main" val="1105778727"/>
              </p:ext>
            </p:extLst>
          </p:nvPr>
        </p:nvGraphicFramePr>
        <p:xfrm>
          <a:off x="878237" y="1407188"/>
          <a:ext cx="8808204" cy="120032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Picture 3">
            <a:extLst>
              <a:ext uri="{FF2B5EF4-FFF2-40B4-BE49-F238E27FC236}">
                <a16:creationId xmlns:a16="http://schemas.microsoft.com/office/drawing/2014/main" id="{C04D19BF-EFEF-D646-BC30-D10422F94A46}"/>
              </a:ext>
            </a:extLst>
          </p:cNvPr>
          <p:cNvPicPr>
            <a:picLocks noChangeAspect="1"/>
          </p:cNvPicPr>
          <p:nvPr/>
        </p:nvPicPr>
        <p:blipFill>
          <a:blip r:embed="rId8"/>
          <a:stretch>
            <a:fillRect/>
          </a:stretch>
        </p:blipFill>
        <p:spPr>
          <a:xfrm>
            <a:off x="2048467" y="3060700"/>
            <a:ext cx="5956300" cy="736600"/>
          </a:xfrm>
          <a:prstGeom prst="rect">
            <a:avLst/>
          </a:prstGeom>
        </p:spPr>
      </p:pic>
      <p:pic>
        <p:nvPicPr>
          <p:cNvPr id="5" name="Picture 4">
            <a:extLst>
              <a:ext uri="{FF2B5EF4-FFF2-40B4-BE49-F238E27FC236}">
                <a16:creationId xmlns:a16="http://schemas.microsoft.com/office/drawing/2014/main" id="{858D745A-9D2D-A34E-969A-91C60682E29B}"/>
              </a:ext>
            </a:extLst>
          </p:cNvPr>
          <p:cNvPicPr>
            <a:picLocks noChangeAspect="1"/>
          </p:cNvPicPr>
          <p:nvPr/>
        </p:nvPicPr>
        <p:blipFill>
          <a:blip r:embed="rId9"/>
          <a:stretch>
            <a:fillRect/>
          </a:stretch>
        </p:blipFill>
        <p:spPr>
          <a:xfrm>
            <a:off x="2048467" y="4075193"/>
            <a:ext cx="6134100" cy="660400"/>
          </a:xfrm>
          <a:prstGeom prst="rect">
            <a:avLst/>
          </a:prstGeom>
        </p:spPr>
      </p:pic>
      <p:pic>
        <p:nvPicPr>
          <p:cNvPr id="10" name="Picture 9">
            <a:extLst>
              <a:ext uri="{FF2B5EF4-FFF2-40B4-BE49-F238E27FC236}">
                <a16:creationId xmlns:a16="http://schemas.microsoft.com/office/drawing/2014/main" id="{133DBA2A-120A-914C-BADB-D44D3747E031}"/>
              </a:ext>
            </a:extLst>
          </p:cNvPr>
          <p:cNvPicPr>
            <a:picLocks noChangeAspect="1"/>
          </p:cNvPicPr>
          <p:nvPr/>
        </p:nvPicPr>
        <p:blipFill>
          <a:blip r:embed="rId10"/>
          <a:stretch>
            <a:fillRect/>
          </a:stretch>
        </p:blipFill>
        <p:spPr>
          <a:xfrm>
            <a:off x="2048467" y="5259560"/>
            <a:ext cx="5994400" cy="1346200"/>
          </a:xfrm>
          <a:prstGeom prst="rect">
            <a:avLst/>
          </a:prstGeom>
        </p:spPr>
      </p:pic>
      <mc:AlternateContent xmlns:mc="http://schemas.openxmlformats.org/markup-compatibility/2006">
        <mc:Choice xmlns:p14="http://schemas.microsoft.com/office/powerpoint/2010/main" Requires="p14">
          <p:contentPart p14:bwMode="auto" r:id="rId11">
            <p14:nvContentPartPr>
              <p14:cNvPr id="2" name="Ink 1">
                <a:extLst>
                  <a:ext uri="{FF2B5EF4-FFF2-40B4-BE49-F238E27FC236}">
                    <a16:creationId xmlns:a16="http://schemas.microsoft.com/office/drawing/2014/main" id="{DC8E531A-7F0E-154A-CC4C-34C4E17BC939}"/>
                  </a:ext>
                </a:extLst>
              </p14:cNvPr>
              <p14:cNvContentPartPr/>
              <p14:nvPr/>
            </p14:nvContentPartPr>
            <p14:xfrm>
              <a:off x="1997280" y="348120"/>
              <a:ext cx="6921720" cy="2167200"/>
            </p14:xfrm>
          </p:contentPart>
        </mc:Choice>
        <mc:Fallback>
          <p:pic>
            <p:nvPicPr>
              <p:cNvPr id="2" name="Ink 1">
                <a:extLst>
                  <a:ext uri="{FF2B5EF4-FFF2-40B4-BE49-F238E27FC236}">
                    <a16:creationId xmlns:a16="http://schemas.microsoft.com/office/drawing/2014/main" id="{DC8E531A-7F0E-154A-CC4C-34C4E17BC939}"/>
                  </a:ext>
                </a:extLst>
              </p:cNvPr>
              <p:cNvPicPr/>
              <p:nvPr/>
            </p:nvPicPr>
            <p:blipFill>
              <a:blip r:embed="rId12"/>
              <a:stretch>
                <a:fillRect/>
              </a:stretch>
            </p:blipFill>
            <p:spPr>
              <a:xfrm>
                <a:off x="1981080" y="331920"/>
                <a:ext cx="6954120" cy="2199600"/>
              </a:xfrm>
              <a:prstGeom prst="rect">
                <a:avLst/>
              </a:prstGeom>
            </p:spPr>
          </p:pic>
        </mc:Fallback>
      </mc:AlternateContent>
    </p:spTree>
    <p:extLst>
      <p:ext uri="{BB962C8B-B14F-4D97-AF65-F5344CB8AC3E}">
        <p14:creationId xmlns:p14="http://schemas.microsoft.com/office/powerpoint/2010/main" val="2465975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blinds(horizontal)">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 name="Straight Connector 13"/>
          <p:cNvCxnSpPr/>
          <p:nvPr/>
        </p:nvCxnSpPr>
        <p:spPr>
          <a:xfrm flipV="1">
            <a:off x="4287946" y="2887307"/>
            <a:ext cx="4581449" cy="1"/>
          </a:xfrm>
          <a:prstGeom prst="line">
            <a:avLst/>
          </a:prstGeom>
          <a:ln w="38100">
            <a:solidFill>
              <a:srgbClr val="DFA267"/>
            </a:solidFill>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4287946" y="3249144"/>
            <a:ext cx="7497214" cy="461665"/>
          </a:xfrm>
          <a:prstGeom prst="rect">
            <a:avLst/>
          </a:prstGeom>
        </p:spPr>
        <p:txBody>
          <a:bodyPr wrap="square">
            <a:spAutoFit/>
          </a:bodyPr>
          <a:lstStyle/>
          <a:p>
            <a:r>
              <a:rPr lang="en-US" sz="2400" b="1" dirty="0"/>
              <a:t>Dr. Arti Arya</a:t>
            </a:r>
            <a:endParaRPr lang="en-IN" sz="2400" b="1" dirty="0"/>
          </a:p>
        </p:txBody>
      </p:sp>
      <p:sp>
        <p:nvSpPr>
          <p:cNvPr id="21" name="Rectangle 20"/>
          <p:cNvSpPr/>
          <p:nvPr/>
        </p:nvSpPr>
        <p:spPr>
          <a:xfrm>
            <a:off x="4287946" y="3540583"/>
            <a:ext cx="7497214" cy="461665"/>
          </a:xfrm>
          <a:prstGeom prst="rect">
            <a:avLst/>
          </a:prstGeom>
        </p:spPr>
        <p:txBody>
          <a:bodyPr wrap="square">
            <a:spAutoFit/>
          </a:bodyPr>
          <a:lstStyle/>
          <a:p>
            <a:r>
              <a:rPr lang="en-US" sz="2400" b="1" dirty="0" err="1"/>
              <a:t>artiarya@pes.edu</a:t>
            </a:r>
            <a:endParaRPr lang="en-IN" sz="2400" b="1" dirty="0"/>
          </a:p>
        </p:txBody>
      </p:sp>
      <p:grpSp>
        <p:nvGrpSpPr>
          <p:cNvPr id="23" name="Group 22"/>
          <p:cNvGrpSpPr/>
          <p:nvPr/>
        </p:nvGrpSpPr>
        <p:grpSpPr>
          <a:xfrm>
            <a:off x="313844" y="349466"/>
            <a:ext cx="11518407" cy="6218388"/>
            <a:chOff x="313844" y="349466"/>
            <a:chExt cx="11518407" cy="6218388"/>
          </a:xfrm>
          <a:solidFill>
            <a:schemeClr val="accent2">
              <a:lumMod val="60000"/>
              <a:lumOff val="40000"/>
            </a:schemeClr>
          </a:solidFill>
        </p:grpSpPr>
        <p:sp>
          <p:nvSpPr>
            <p:cNvPr id="24" name="Rectangle 23"/>
            <p:cNvSpPr/>
            <p:nvPr/>
          </p:nvSpPr>
          <p:spPr>
            <a:xfrm>
              <a:off x="11786532" y="360726"/>
              <a:ext cx="45719" cy="106689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Rectangle 24"/>
            <p:cNvSpPr/>
            <p:nvPr/>
          </p:nvSpPr>
          <p:spPr>
            <a:xfrm rot="5400000">
              <a:off x="11275944" y="-161122"/>
              <a:ext cx="45719" cy="106689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Rectangle 25"/>
            <p:cNvSpPr/>
            <p:nvPr/>
          </p:nvSpPr>
          <p:spPr>
            <a:xfrm rot="5400000">
              <a:off x="824432" y="6011547"/>
              <a:ext cx="45719" cy="106689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Rectangle 26"/>
            <p:cNvSpPr/>
            <p:nvPr/>
          </p:nvSpPr>
          <p:spPr>
            <a:xfrm rot="10800000">
              <a:off x="313844" y="5489699"/>
              <a:ext cx="45719" cy="106689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13" name="Picture 12" descr="A close up of a logo&#10;&#10;Description automatically generated"/>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51752" y="1606241"/>
            <a:ext cx="2369218" cy="3550188"/>
          </a:xfrm>
          <a:prstGeom prst="rect">
            <a:avLst/>
          </a:prstGeom>
        </p:spPr>
      </p:pic>
      <p:sp>
        <p:nvSpPr>
          <p:cNvPr id="19" name="Rectangle 18"/>
          <p:cNvSpPr/>
          <p:nvPr/>
        </p:nvSpPr>
        <p:spPr>
          <a:xfrm>
            <a:off x="4287946" y="2068426"/>
            <a:ext cx="7497214" cy="553998"/>
          </a:xfrm>
          <a:prstGeom prst="rect">
            <a:avLst/>
          </a:prstGeom>
        </p:spPr>
        <p:txBody>
          <a:bodyPr wrap="square">
            <a:spAutoFit/>
          </a:bodyPr>
          <a:lstStyle/>
          <a:p>
            <a:r>
              <a:rPr lang="en-US" sz="3000" b="1" dirty="0">
                <a:solidFill>
                  <a:srgbClr val="DFA267"/>
                </a:solidFill>
              </a:rPr>
              <a:t>T</a:t>
            </a:r>
            <a:r>
              <a:rPr lang="en-IN" sz="3000" b="1" dirty="0">
                <a:solidFill>
                  <a:srgbClr val="DFA267"/>
                </a:solidFill>
              </a:rPr>
              <a:t>HANK YOU</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p:cNvCxnSpPr/>
          <p:nvPr/>
        </p:nvCxnSpPr>
        <p:spPr>
          <a:xfrm>
            <a:off x="-8308" y="1209922"/>
            <a:ext cx="8300052" cy="0"/>
          </a:xfrm>
          <a:prstGeom prst="line">
            <a:avLst/>
          </a:prstGeom>
          <a:ln w="38100">
            <a:solidFill>
              <a:srgbClr val="DFA267"/>
            </a:solidFill>
          </a:ln>
        </p:spPr>
        <p:style>
          <a:lnRef idx="1">
            <a:schemeClr val="accent1"/>
          </a:lnRef>
          <a:fillRef idx="0">
            <a:schemeClr val="accent1"/>
          </a:fillRef>
          <a:effectRef idx="0">
            <a:schemeClr val="accent1"/>
          </a:effectRef>
          <a:fontRef idx="minor">
            <a:schemeClr val="tx1"/>
          </a:fontRef>
        </p:style>
      </p:cxnSp>
      <p:pic>
        <p:nvPicPr>
          <p:cNvPr id="6" name="Picture 5" descr="A close up of a logo&#10;&#10;Description automatically generated"/>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659519" y="469890"/>
            <a:ext cx="933598" cy="1398963"/>
          </a:xfrm>
          <a:prstGeom prst="rect">
            <a:avLst/>
          </a:prstGeom>
        </p:spPr>
      </p:pic>
      <p:sp>
        <p:nvSpPr>
          <p:cNvPr id="9" name="Rectangle 8"/>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Research Methodology</a:t>
            </a:r>
          </a:p>
        </p:txBody>
      </p:sp>
      <p:pic>
        <p:nvPicPr>
          <p:cNvPr id="2" name="Picture 1">
            <a:extLst>
              <a:ext uri="{FF2B5EF4-FFF2-40B4-BE49-F238E27FC236}">
                <a16:creationId xmlns:a16="http://schemas.microsoft.com/office/drawing/2014/main" id="{BA678246-CDA4-D441-88E9-C26422E3B404}"/>
              </a:ext>
            </a:extLst>
          </p:cNvPr>
          <p:cNvPicPr>
            <a:picLocks noChangeAspect="1"/>
          </p:cNvPicPr>
          <p:nvPr/>
        </p:nvPicPr>
        <p:blipFill>
          <a:blip r:embed="rId3"/>
          <a:stretch>
            <a:fillRect/>
          </a:stretch>
        </p:blipFill>
        <p:spPr>
          <a:xfrm>
            <a:off x="145001" y="2995100"/>
            <a:ext cx="2198191" cy="2231837"/>
          </a:xfrm>
          <a:prstGeom prst="rect">
            <a:avLst/>
          </a:prstGeom>
        </p:spPr>
      </p:pic>
      <p:pic>
        <p:nvPicPr>
          <p:cNvPr id="3" name="Picture 2">
            <a:extLst>
              <a:ext uri="{FF2B5EF4-FFF2-40B4-BE49-F238E27FC236}">
                <a16:creationId xmlns:a16="http://schemas.microsoft.com/office/drawing/2014/main" id="{120EC529-BE6F-714E-83E9-A2F66C6EF11E}"/>
              </a:ext>
            </a:extLst>
          </p:cNvPr>
          <p:cNvPicPr>
            <a:picLocks noChangeAspect="1"/>
          </p:cNvPicPr>
          <p:nvPr/>
        </p:nvPicPr>
        <p:blipFill>
          <a:blip r:embed="rId4"/>
          <a:stretch>
            <a:fillRect/>
          </a:stretch>
        </p:blipFill>
        <p:spPr>
          <a:xfrm>
            <a:off x="2309965" y="1079190"/>
            <a:ext cx="2434230" cy="5747488"/>
          </a:xfrm>
          <a:prstGeom prst="rect">
            <a:avLst/>
          </a:prstGeom>
        </p:spPr>
      </p:pic>
      <p:sp>
        <p:nvSpPr>
          <p:cNvPr id="4" name="Rectangle 3">
            <a:extLst>
              <a:ext uri="{FF2B5EF4-FFF2-40B4-BE49-F238E27FC236}">
                <a16:creationId xmlns:a16="http://schemas.microsoft.com/office/drawing/2014/main" id="{4F1AF7F0-C4F4-A342-B047-2F8B8753166E}"/>
              </a:ext>
            </a:extLst>
          </p:cNvPr>
          <p:cNvSpPr/>
          <p:nvPr/>
        </p:nvSpPr>
        <p:spPr>
          <a:xfrm>
            <a:off x="4828004" y="1442210"/>
            <a:ext cx="3436390" cy="369332"/>
          </a:xfrm>
          <a:prstGeom prst="rect">
            <a:avLst/>
          </a:prstGeom>
        </p:spPr>
        <p:txBody>
          <a:bodyPr wrap="none">
            <a:spAutoFit/>
          </a:bodyPr>
          <a:lstStyle/>
          <a:p>
            <a:pPr marL="342900" indent="-342900">
              <a:buFont typeface="Arial" panose="020B0604020202020204" pitchFamily="34" charset="0"/>
              <a:buChar char="•"/>
            </a:pPr>
            <a:r>
              <a:rPr lang="en-IN" dirty="0"/>
              <a:t>Must not be an overdone area.</a:t>
            </a:r>
          </a:p>
        </p:txBody>
      </p:sp>
      <p:sp>
        <p:nvSpPr>
          <p:cNvPr id="5" name="Rectangle 4">
            <a:extLst>
              <a:ext uri="{FF2B5EF4-FFF2-40B4-BE49-F238E27FC236}">
                <a16:creationId xmlns:a16="http://schemas.microsoft.com/office/drawing/2014/main" id="{E3195C8F-388B-6348-8FA8-856C27C36C74}"/>
              </a:ext>
            </a:extLst>
          </p:cNvPr>
          <p:cNvSpPr/>
          <p:nvPr/>
        </p:nvSpPr>
        <p:spPr>
          <a:xfrm>
            <a:off x="4777422" y="2513850"/>
            <a:ext cx="4628518" cy="646331"/>
          </a:xfrm>
          <a:prstGeom prst="rect">
            <a:avLst/>
          </a:prstGeom>
        </p:spPr>
        <p:txBody>
          <a:bodyPr wrap="square">
            <a:spAutoFit/>
          </a:bodyPr>
          <a:lstStyle/>
          <a:p>
            <a:pPr marL="342900" indent="-342900">
              <a:buFont typeface="Arial" panose="020B0604020202020204" pitchFamily="34" charset="0"/>
              <a:buChar char="•"/>
            </a:pPr>
            <a:r>
              <a:rPr lang="en-IN" dirty="0"/>
              <a:t>Controversial subject should not become the choice of an average researcher. </a:t>
            </a:r>
          </a:p>
        </p:txBody>
      </p:sp>
      <p:sp>
        <p:nvSpPr>
          <p:cNvPr id="10" name="Rectangle 9">
            <a:extLst>
              <a:ext uri="{FF2B5EF4-FFF2-40B4-BE49-F238E27FC236}">
                <a16:creationId xmlns:a16="http://schemas.microsoft.com/office/drawing/2014/main" id="{D45C7633-5256-1A4D-BB96-AF5379338FB8}"/>
              </a:ext>
            </a:extLst>
          </p:cNvPr>
          <p:cNvSpPr/>
          <p:nvPr/>
        </p:nvSpPr>
        <p:spPr>
          <a:xfrm>
            <a:off x="4802477" y="3768268"/>
            <a:ext cx="4176464" cy="369332"/>
          </a:xfrm>
          <a:prstGeom prst="rect">
            <a:avLst/>
          </a:prstGeom>
        </p:spPr>
        <p:txBody>
          <a:bodyPr wrap="none">
            <a:spAutoFit/>
          </a:bodyPr>
          <a:lstStyle/>
          <a:p>
            <a:pPr marL="285750" indent="-285750">
              <a:buFont typeface="Arial" panose="020B0604020202020204" pitchFamily="34" charset="0"/>
              <a:buChar char="•"/>
            </a:pPr>
            <a:r>
              <a:rPr lang="en-IN" dirty="0"/>
              <a:t>Should not be too narrow or too vague.</a:t>
            </a:r>
          </a:p>
        </p:txBody>
      </p:sp>
      <p:sp>
        <p:nvSpPr>
          <p:cNvPr id="11" name="Rectangle 10">
            <a:extLst>
              <a:ext uri="{FF2B5EF4-FFF2-40B4-BE49-F238E27FC236}">
                <a16:creationId xmlns:a16="http://schemas.microsoft.com/office/drawing/2014/main" id="{6AFCD72D-7F5F-0C41-8FF8-B469FEB58163}"/>
              </a:ext>
            </a:extLst>
          </p:cNvPr>
          <p:cNvSpPr/>
          <p:nvPr/>
        </p:nvSpPr>
        <p:spPr>
          <a:xfrm>
            <a:off x="4828004" y="4822621"/>
            <a:ext cx="6096000" cy="646331"/>
          </a:xfrm>
          <a:prstGeom prst="rect">
            <a:avLst/>
          </a:prstGeom>
        </p:spPr>
        <p:txBody>
          <a:bodyPr>
            <a:spAutoFit/>
          </a:bodyPr>
          <a:lstStyle/>
          <a:p>
            <a:pPr marL="285750" indent="-285750">
              <a:buFont typeface="Arial" panose="020B0604020202020204" pitchFamily="34" charset="0"/>
              <a:buChar char="•"/>
            </a:pPr>
            <a:r>
              <a:rPr lang="en-IN" dirty="0"/>
              <a:t>Subject should be familiar and feasible so that some literature can be looked into.</a:t>
            </a:r>
          </a:p>
        </p:txBody>
      </p:sp>
      <p:sp>
        <p:nvSpPr>
          <p:cNvPr id="12" name="Rectangle 11">
            <a:extLst>
              <a:ext uri="{FF2B5EF4-FFF2-40B4-BE49-F238E27FC236}">
                <a16:creationId xmlns:a16="http://schemas.microsoft.com/office/drawing/2014/main" id="{7C193C09-D446-2D48-8952-15BE98B584EE}"/>
              </a:ext>
            </a:extLst>
          </p:cNvPr>
          <p:cNvSpPr/>
          <p:nvPr/>
        </p:nvSpPr>
        <p:spPr>
          <a:xfrm>
            <a:off x="4828004" y="5959429"/>
            <a:ext cx="6096000" cy="646331"/>
          </a:xfrm>
          <a:prstGeom prst="rect">
            <a:avLst/>
          </a:prstGeom>
        </p:spPr>
        <p:txBody>
          <a:bodyPr>
            <a:spAutoFit/>
          </a:bodyPr>
          <a:lstStyle/>
          <a:p>
            <a:pPr marL="342900" indent="-342900">
              <a:buFont typeface="Arial" panose="020B0604020202020204" pitchFamily="34" charset="0"/>
              <a:buChar char="•"/>
            </a:pPr>
            <a:r>
              <a:rPr lang="en-IN" dirty="0"/>
              <a:t>Before the final selection of a problem is done, a researcher must ask himself the following questions: </a:t>
            </a:r>
          </a:p>
        </p:txBody>
      </p:sp>
      <p:sp>
        <p:nvSpPr>
          <p:cNvPr id="13" name="Rectangle 12">
            <a:extLst>
              <a:ext uri="{FF2B5EF4-FFF2-40B4-BE49-F238E27FC236}">
                <a16:creationId xmlns:a16="http://schemas.microsoft.com/office/drawing/2014/main" id="{B48DD31A-35EA-A542-8B51-AE16AB904878}"/>
              </a:ext>
            </a:extLst>
          </p:cNvPr>
          <p:cNvSpPr/>
          <p:nvPr/>
        </p:nvSpPr>
        <p:spPr>
          <a:xfrm>
            <a:off x="393111" y="647371"/>
            <a:ext cx="7999758" cy="461665"/>
          </a:xfrm>
          <a:prstGeom prst="rect">
            <a:avLst/>
          </a:prstGeom>
        </p:spPr>
        <p:txBody>
          <a:bodyPr wrap="square">
            <a:spAutoFit/>
          </a:bodyPr>
          <a:lstStyle/>
          <a:p>
            <a:r>
              <a:rPr lang="en-IN" sz="2400" b="1" dirty="0">
                <a:solidFill>
                  <a:schemeClr val="accent2">
                    <a:lumMod val="75000"/>
                  </a:schemeClr>
                </a:solidFill>
              </a:rPr>
              <a:t>Before moving to Research Design: Lets quickly review…..</a:t>
            </a:r>
          </a:p>
        </p:txBody>
      </p:sp>
      <p:sp>
        <p:nvSpPr>
          <p:cNvPr id="7" name="TextBox 6">
            <a:extLst>
              <a:ext uri="{FF2B5EF4-FFF2-40B4-BE49-F238E27FC236}">
                <a16:creationId xmlns:a16="http://schemas.microsoft.com/office/drawing/2014/main" id="{2445245E-1946-E641-B0E8-99484AEFE58F}"/>
              </a:ext>
            </a:extLst>
          </p:cNvPr>
          <p:cNvSpPr txBox="1"/>
          <p:nvPr/>
        </p:nvSpPr>
        <p:spPr>
          <a:xfrm>
            <a:off x="604434" y="3584675"/>
            <a:ext cx="1738758" cy="830997"/>
          </a:xfrm>
          <a:prstGeom prst="rect">
            <a:avLst/>
          </a:prstGeom>
          <a:noFill/>
        </p:spPr>
        <p:txBody>
          <a:bodyPr wrap="square" rtlCol="0">
            <a:spAutoFit/>
          </a:bodyPr>
          <a:lstStyle/>
          <a:p>
            <a:r>
              <a:rPr lang="en-US" sz="2400" b="1" dirty="0">
                <a:solidFill>
                  <a:srgbClr val="FF0000"/>
                </a:solidFill>
              </a:rPr>
              <a:t>Research </a:t>
            </a:r>
          </a:p>
          <a:p>
            <a:r>
              <a:rPr lang="en-US" sz="2400" b="1" dirty="0">
                <a:solidFill>
                  <a:srgbClr val="FF0000"/>
                </a:solidFill>
              </a:rPr>
              <a:t>   Area</a:t>
            </a:r>
          </a:p>
        </p:txBody>
      </p:sp>
      <mc:AlternateContent xmlns:mc="http://schemas.openxmlformats.org/markup-compatibility/2006" xmlns:p14="http://schemas.microsoft.com/office/powerpoint/2010/main">
        <mc:Choice Requires="p14">
          <p:contentPart p14:bwMode="auto" r:id="rId5">
            <p14:nvContentPartPr>
              <p14:cNvPr id="14" name="Ink 13">
                <a:extLst>
                  <a:ext uri="{FF2B5EF4-FFF2-40B4-BE49-F238E27FC236}">
                    <a16:creationId xmlns:a16="http://schemas.microsoft.com/office/drawing/2014/main" id="{6356D37B-9213-7C5B-B0A3-34E21574CD03}"/>
                  </a:ext>
                </a:extLst>
              </p14:cNvPr>
              <p14:cNvContentPartPr/>
              <p14:nvPr/>
            </p14:nvContentPartPr>
            <p14:xfrm>
              <a:off x="5604480" y="1032120"/>
              <a:ext cx="3889080" cy="4485960"/>
            </p14:xfrm>
          </p:contentPart>
        </mc:Choice>
        <mc:Fallback xmlns="">
          <p:pic>
            <p:nvPicPr>
              <p:cNvPr id="14" name="Ink 13">
                <a:extLst>
                  <a:ext uri="{FF2B5EF4-FFF2-40B4-BE49-F238E27FC236}">
                    <a16:creationId xmlns:a16="http://schemas.microsoft.com/office/drawing/2014/main" id="{6356D37B-9213-7C5B-B0A3-34E21574CD03}"/>
                  </a:ext>
                </a:extLst>
              </p:cNvPr>
              <p:cNvPicPr/>
              <p:nvPr/>
            </p:nvPicPr>
            <p:blipFill>
              <a:blip r:embed="rId6"/>
              <a:stretch>
                <a:fillRect/>
              </a:stretch>
            </p:blipFill>
            <p:spPr>
              <a:xfrm>
                <a:off x="5595120" y="1022760"/>
                <a:ext cx="3907800" cy="4504680"/>
              </a:xfrm>
              <a:prstGeom prst="rect">
                <a:avLst/>
              </a:prstGeom>
            </p:spPr>
          </p:pic>
        </mc:Fallback>
      </mc:AlternateContent>
    </p:spTree>
    <p:extLst>
      <p:ext uri="{BB962C8B-B14F-4D97-AF65-F5344CB8AC3E}">
        <p14:creationId xmlns:p14="http://schemas.microsoft.com/office/powerpoint/2010/main" val="3749785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horizontal)">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linds(horizontal)">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blinds(horizontal)">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11">
                                            <p:txEl>
                                              <p:pRg st="0" end="0"/>
                                            </p:txEl>
                                          </p:spTgt>
                                        </p:tgtEl>
                                        <p:attrNameLst>
                                          <p:attrName>style.visibility</p:attrName>
                                        </p:attrNameLst>
                                      </p:cBhvr>
                                      <p:to>
                                        <p:strVal val="visible"/>
                                      </p:to>
                                    </p:set>
                                    <p:animEffect transition="in" filter="blinds(horizontal)">
                                      <p:cBhvr>
                                        <p:cTn id="27" dur="500"/>
                                        <p:tgtEl>
                                          <p:spTgt spid="11">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blinds(horizontal)">
                                      <p:cBhvr>
                                        <p:cTn id="3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10" grpId="0"/>
      <p:bldP spid="1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p:cNvCxnSpPr/>
          <p:nvPr/>
        </p:nvCxnSpPr>
        <p:spPr>
          <a:xfrm>
            <a:off x="-8308" y="1209922"/>
            <a:ext cx="8300052" cy="0"/>
          </a:xfrm>
          <a:prstGeom prst="line">
            <a:avLst/>
          </a:prstGeom>
          <a:ln w="38100">
            <a:solidFill>
              <a:srgbClr val="DFA267"/>
            </a:solidFill>
          </a:ln>
        </p:spPr>
        <p:style>
          <a:lnRef idx="1">
            <a:schemeClr val="accent1"/>
          </a:lnRef>
          <a:fillRef idx="0">
            <a:schemeClr val="accent1"/>
          </a:fillRef>
          <a:effectRef idx="0">
            <a:schemeClr val="accent1"/>
          </a:effectRef>
          <a:fontRef idx="minor">
            <a:schemeClr val="tx1"/>
          </a:fontRef>
        </p:style>
      </p:cxnSp>
      <p:pic>
        <p:nvPicPr>
          <p:cNvPr id="6" name="Picture 5" descr="A close up of a logo&#10;&#10;Description automatically generated"/>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659519" y="469890"/>
            <a:ext cx="933598" cy="1398963"/>
          </a:xfrm>
          <a:prstGeom prst="rect">
            <a:avLst/>
          </a:prstGeom>
        </p:spPr>
      </p:pic>
      <p:sp>
        <p:nvSpPr>
          <p:cNvPr id="9" name="Rectangle 8"/>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Research Methodology</a:t>
            </a:r>
          </a:p>
        </p:txBody>
      </p:sp>
      <p:sp>
        <p:nvSpPr>
          <p:cNvPr id="2" name="Rectangle 1">
            <a:extLst>
              <a:ext uri="{FF2B5EF4-FFF2-40B4-BE49-F238E27FC236}">
                <a16:creationId xmlns:a16="http://schemas.microsoft.com/office/drawing/2014/main" id="{52792269-5FE4-844C-9548-52EA8EDBD286}"/>
              </a:ext>
            </a:extLst>
          </p:cNvPr>
          <p:cNvSpPr/>
          <p:nvPr/>
        </p:nvSpPr>
        <p:spPr>
          <a:xfrm>
            <a:off x="393110" y="1427673"/>
            <a:ext cx="9745971" cy="3046988"/>
          </a:xfrm>
          <a:prstGeom prst="rect">
            <a:avLst/>
          </a:prstGeom>
        </p:spPr>
        <p:txBody>
          <a:bodyPr wrap="square">
            <a:spAutoFit/>
          </a:bodyPr>
          <a:lstStyle/>
          <a:p>
            <a:pPr marL="342900" indent="-342900">
              <a:buFont typeface="Arial" panose="020B0604020202020204" pitchFamily="34" charset="0"/>
              <a:buChar char="•"/>
            </a:pPr>
            <a:r>
              <a:rPr lang="en-IN" sz="2400" dirty="0"/>
              <a:t>Before the final selection of a problem is done, a researcher must ask himself the following questions: </a:t>
            </a:r>
          </a:p>
          <a:p>
            <a:pPr marL="342900" indent="-342900">
              <a:buFont typeface="Arial" panose="020B0604020202020204" pitchFamily="34" charset="0"/>
              <a:buChar char="•"/>
            </a:pPr>
            <a:endParaRPr lang="en-IN" sz="2400" dirty="0"/>
          </a:p>
          <a:p>
            <a:r>
              <a:rPr lang="en-IN" sz="2400" dirty="0"/>
              <a:t>	(a)  Whether he is well equipped in terms of his background to carry    	out the research? </a:t>
            </a:r>
          </a:p>
          <a:p>
            <a:r>
              <a:rPr lang="en-IN" sz="2400" dirty="0"/>
              <a:t>	(b)  Whether the study falls within the budget he can afford? </a:t>
            </a:r>
          </a:p>
          <a:p>
            <a:r>
              <a:rPr lang="en-IN" sz="2400" dirty="0"/>
              <a:t>	(c) Whether the necessary cooperation can be obtained from those  	who must participate in research as subjects? </a:t>
            </a:r>
          </a:p>
        </p:txBody>
      </p:sp>
      <p:sp>
        <p:nvSpPr>
          <p:cNvPr id="10" name="Rectangle 9">
            <a:extLst>
              <a:ext uri="{FF2B5EF4-FFF2-40B4-BE49-F238E27FC236}">
                <a16:creationId xmlns:a16="http://schemas.microsoft.com/office/drawing/2014/main" id="{D3875266-9D78-CE4A-AC85-D4BA7AE01724}"/>
              </a:ext>
            </a:extLst>
          </p:cNvPr>
          <p:cNvSpPr/>
          <p:nvPr/>
        </p:nvSpPr>
        <p:spPr>
          <a:xfrm>
            <a:off x="393111" y="647371"/>
            <a:ext cx="7999758" cy="461665"/>
          </a:xfrm>
          <a:prstGeom prst="rect">
            <a:avLst/>
          </a:prstGeom>
        </p:spPr>
        <p:txBody>
          <a:bodyPr wrap="square">
            <a:spAutoFit/>
          </a:bodyPr>
          <a:lstStyle/>
          <a:p>
            <a:r>
              <a:rPr lang="en-IN" sz="2400" b="1" dirty="0">
                <a:solidFill>
                  <a:schemeClr val="accent2">
                    <a:lumMod val="75000"/>
                  </a:schemeClr>
                </a:solidFill>
              </a:rPr>
              <a:t>Before moving to Research Design: Lets quickly review…..</a:t>
            </a: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4B32BD29-E639-1E78-BC4B-9ED025916364}"/>
                  </a:ext>
                </a:extLst>
              </p14:cNvPr>
              <p14:cNvContentPartPr/>
              <p14:nvPr/>
            </p14:nvContentPartPr>
            <p14:xfrm>
              <a:off x="2072520" y="2883960"/>
              <a:ext cx="8430480" cy="1701000"/>
            </p14:xfrm>
          </p:contentPart>
        </mc:Choice>
        <mc:Fallback xmlns="">
          <p:pic>
            <p:nvPicPr>
              <p:cNvPr id="3" name="Ink 2">
                <a:extLst>
                  <a:ext uri="{FF2B5EF4-FFF2-40B4-BE49-F238E27FC236}">
                    <a16:creationId xmlns:a16="http://schemas.microsoft.com/office/drawing/2014/main" id="{4B32BD29-E639-1E78-BC4B-9ED025916364}"/>
                  </a:ext>
                </a:extLst>
              </p:cNvPr>
              <p:cNvPicPr/>
              <p:nvPr/>
            </p:nvPicPr>
            <p:blipFill>
              <a:blip r:embed="rId4"/>
              <a:stretch>
                <a:fillRect/>
              </a:stretch>
            </p:blipFill>
            <p:spPr>
              <a:xfrm>
                <a:off x="2063160" y="2874600"/>
                <a:ext cx="8449200" cy="1719720"/>
              </a:xfrm>
              <a:prstGeom prst="rect">
                <a:avLst/>
              </a:prstGeom>
            </p:spPr>
          </p:pic>
        </mc:Fallback>
      </mc:AlternateContent>
    </p:spTree>
    <p:extLst>
      <p:ext uri="{BB962C8B-B14F-4D97-AF65-F5344CB8AC3E}">
        <p14:creationId xmlns:p14="http://schemas.microsoft.com/office/powerpoint/2010/main" val="14827947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p:cNvCxnSpPr/>
          <p:nvPr/>
        </p:nvCxnSpPr>
        <p:spPr>
          <a:xfrm>
            <a:off x="-8308" y="1209922"/>
            <a:ext cx="8300052" cy="0"/>
          </a:xfrm>
          <a:prstGeom prst="line">
            <a:avLst/>
          </a:prstGeom>
          <a:ln w="38100">
            <a:solidFill>
              <a:srgbClr val="DFA267"/>
            </a:solidFill>
          </a:ln>
        </p:spPr>
        <p:style>
          <a:lnRef idx="1">
            <a:schemeClr val="accent1"/>
          </a:lnRef>
          <a:fillRef idx="0">
            <a:schemeClr val="accent1"/>
          </a:fillRef>
          <a:effectRef idx="0">
            <a:schemeClr val="accent1"/>
          </a:effectRef>
          <a:fontRef idx="minor">
            <a:schemeClr val="tx1"/>
          </a:fontRef>
        </p:style>
      </p:cxnSp>
      <p:pic>
        <p:nvPicPr>
          <p:cNvPr id="6" name="Picture 5" descr="A close up of a logo&#10;&#10;Description automatically generated"/>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659519" y="469890"/>
            <a:ext cx="933598" cy="1398963"/>
          </a:xfrm>
          <a:prstGeom prst="rect">
            <a:avLst/>
          </a:prstGeom>
        </p:spPr>
      </p:pic>
      <p:sp>
        <p:nvSpPr>
          <p:cNvPr id="7" name="Rectangle 6"/>
          <p:cNvSpPr/>
          <p:nvPr/>
        </p:nvSpPr>
        <p:spPr>
          <a:xfrm>
            <a:off x="393111" y="707706"/>
            <a:ext cx="7999758" cy="461665"/>
          </a:xfrm>
          <a:prstGeom prst="rect">
            <a:avLst/>
          </a:prstGeom>
        </p:spPr>
        <p:txBody>
          <a:bodyPr wrap="square">
            <a:spAutoFit/>
          </a:bodyPr>
          <a:lstStyle/>
          <a:p>
            <a:r>
              <a:rPr lang="en-IN" sz="2400" b="1" dirty="0">
                <a:solidFill>
                  <a:schemeClr val="accent2">
                    <a:lumMod val="75000"/>
                  </a:schemeClr>
                </a:solidFill>
              </a:rPr>
              <a:t>Techniques involved in defining a Problem</a:t>
            </a:r>
          </a:p>
        </p:txBody>
      </p:sp>
      <p:sp>
        <p:nvSpPr>
          <p:cNvPr id="9" name="Rectangle 8"/>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Research Methodology</a:t>
            </a:r>
          </a:p>
        </p:txBody>
      </p:sp>
      <p:sp>
        <p:nvSpPr>
          <p:cNvPr id="10" name="Rectangle 9">
            <a:extLst>
              <a:ext uri="{FF2B5EF4-FFF2-40B4-BE49-F238E27FC236}">
                <a16:creationId xmlns:a16="http://schemas.microsoft.com/office/drawing/2014/main" id="{09AEAB45-5397-E247-A5E3-8F2CFCC300B7}"/>
              </a:ext>
            </a:extLst>
          </p:cNvPr>
          <p:cNvSpPr/>
          <p:nvPr/>
        </p:nvSpPr>
        <p:spPr>
          <a:xfrm rot="353652">
            <a:off x="5801866" y="1443613"/>
            <a:ext cx="2589784" cy="993127"/>
          </a:xfrm>
          <a:prstGeom prst="rect">
            <a:avLst/>
          </a:prstGeom>
          <a:solidFill>
            <a:schemeClr val="bg2">
              <a:lumMod val="75000"/>
            </a:schemeClr>
          </a:solidFill>
          <a:effectLst>
            <a:glow>
              <a:schemeClr val="accent1"/>
            </a:glow>
            <a:outerShdw blurRad="197644" dist="50800" dir="6600000" sx="79147" sy="79147" algn="ctr" rotWithShape="0">
              <a:srgbClr val="000000"/>
            </a:outerShdw>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E4095830-B3E7-3C40-ABB5-D5A30D34FA4F}"/>
              </a:ext>
            </a:extLst>
          </p:cNvPr>
          <p:cNvSpPr/>
          <p:nvPr/>
        </p:nvSpPr>
        <p:spPr>
          <a:xfrm>
            <a:off x="795009" y="1402339"/>
            <a:ext cx="7351507" cy="779929"/>
          </a:xfrm>
          <a:prstGeom prst="rect">
            <a:avLst/>
          </a:prstGeom>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400" b="1" dirty="0"/>
              <a:t>(</a:t>
            </a:r>
            <a:r>
              <a:rPr lang="en-IN" sz="2400" b="1" dirty="0" err="1"/>
              <a:t>i</a:t>
            </a:r>
            <a:r>
              <a:rPr lang="en-IN" sz="2400" b="1" dirty="0"/>
              <a:t>) Statement of the problem in a general way </a:t>
            </a:r>
            <a:endParaRPr lang="en-IN" sz="2400" dirty="0"/>
          </a:p>
        </p:txBody>
      </p:sp>
      <p:sp>
        <p:nvSpPr>
          <p:cNvPr id="13" name="Rectangle 12">
            <a:extLst>
              <a:ext uri="{FF2B5EF4-FFF2-40B4-BE49-F238E27FC236}">
                <a16:creationId xmlns:a16="http://schemas.microsoft.com/office/drawing/2014/main" id="{5B2AD2D8-9B17-5140-866C-C6013B20C9F0}"/>
              </a:ext>
            </a:extLst>
          </p:cNvPr>
          <p:cNvSpPr/>
          <p:nvPr/>
        </p:nvSpPr>
        <p:spPr>
          <a:xfrm rot="353652">
            <a:off x="5716409" y="2562930"/>
            <a:ext cx="2589784" cy="993127"/>
          </a:xfrm>
          <a:prstGeom prst="rect">
            <a:avLst/>
          </a:prstGeom>
          <a:solidFill>
            <a:schemeClr val="bg2">
              <a:lumMod val="75000"/>
            </a:schemeClr>
          </a:solidFill>
          <a:effectLst>
            <a:glow>
              <a:schemeClr val="accent1"/>
            </a:glow>
            <a:outerShdw blurRad="197644" dist="50800" dir="6600000" sx="79147" sy="79147" algn="ctr" rotWithShape="0">
              <a:srgbClr val="000000"/>
            </a:outerShdw>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967E5EA-8966-6142-8836-F971ACD06925}"/>
              </a:ext>
            </a:extLst>
          </p:cNvPr>
          <p:cNvSpPr/>
          <p:nvPr/>
        </p:nvSpPr>
        <p:spPr>
          <a:xfrm>
            <a:off x="795010" y="2523938"/>
            <a:ext cx="7351507" cy="779929"/>
          </a:xfrm>
          <a:prstGeom prst="rect">
            <a:avLst/>
          </a:prstGeom>
          <a:solidFill>
            <a:srgbClr val="FFC000"/>
          </a:solidFill>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400" b="1" dirty="0"/>
              <a:t>(ii) Understanding the nature of the problem </a:t>
            </a:r>
            <a:endParaRPr lang="en-IN" sz="2400" dirty="0"/>
          </a:p>
        </p:txBody>
      </p:sp>
      <p:sp>
        <p:nvSpPr>
          <p:cNvPr id="15" name="Rectangle 14">
            <a:extLst>
              <a:ext uri="{FF2B5EF4-FFF2-40B4-BE49-F238E27FC236}">
                <a16:creationId xmlns:a16="http://schemas.microsoft.com/office/drawing/2014/main" id="{80521591-AD37-8240-AB81-44C7B22F8048}"/>
              </a:ext>
            </a:extLst>
          </p:cNvPr>
          <p:cNvSpPr/>
          <p:nvPr/>
        </p:nvSpPr>
        <p:spPr>
          <a:xfrm rot="353652">
            <a:off x="5759139" y="3510090"/>
            <a:ext cx="2589784" cy="993127"/>
          </a:xfrm>
          <a:prstGeom prst="rect">
            <a:avLst/>
          </a:prstGeom>
          <a:solidFill>
            <a:schemeClr val="bg2">
              <a:lumMod val="75000"/>
            </a:schemeClr>
          </a:solidFill>
          <a:effectLst>
            <a:glow>
              <a:schemeClr val="accent1"/>
            </a:glow>
            <a:outerShdw blurRad="197644" dist="50800" dir="6600000" sx="79147" sy="79147" algn="ctr" rotWithShape="0">
              <a:srgbClr val="000000"/>
            </a:outerShdw>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9C71667E-83F8-9946-955D-07A6993A7AB5}"/>
              </a:ext>
            </a:extLst>
          </p:cNvPr>
          <p:cNvSpPr/>
          <p:nvPr/>
        </p:nvSpPr>
        <p:spPr>
          <a:xfrm>
            <a:off x="837740" y="3471098"/>
            <a:ext cx="7351507" cy="779929"/>
          </a:xfrm>
          <a:prstGeom prst="rect">
            <a:avLst/>
          </a:prstGeom>
          <a:solidFill>
            <a:schemeClr val="accent2">
              <a:lumMod val="40000"/>
              <a:lumOff val="60000"/>
            </a:schemeClr>
          </a:solidFill>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400" b="1" dirty="0"/>
              <a:t>(iii) Surveying the available literature: </a:t>
            </a:r>
            <a:endParaRPr lang="en-IN" sz="2400" dirty="0"/>
          </a:p>
        </p:txBody>
      </p:sp>
      <p:sp>
        <p:nvSpPr>
          <p:cNvPr id="17" name="Rectangle 16">
            <a:extLst>
              <a:ext uri="{FF2B5EF4-FFF2-40B4-BE49-F238E27FC236}">
                <a16:creationId xmlns:a16="http://schemas.microsoft.com/office/drawing/2014/main" id="{124AC212-746A-6D41-BBD4-0F1CB0388C9D}"/>
              </a:ext>
            </a:extLst>
          </p:cNvPr>
          <p:cNvSpPr/>
          <p:nvPr/>
        </p:nvSpPr>
        <p:spPr>
          <a:xfrm rot="353652">
            <a:off x="5801867" y="4677615"/>
            <a:ext cx="2589784" cy="993127"/>
          </a:xfrm>
          <a:prstGeom prst="rect">
            <a:avLst/>
          </a:prstGeom>
          <a:solidFill>
            <a:schemeClr val="bg2">
              <a:lumMod val="75000"/>
            </a:schemeClr>
          </a:solidFill>
          <a:effectLst>
            <a:glow>
              <a:schemeClr val="accent1"/>
            </a:glow>
            <a:outerShdw blurRad="197644" dist="50800" dir="6600000" sx="79147" sy="79147" algn="ctr" rotWithShape="0">
              <a:srgbClr val="000000"/>
            </a:outerShdw>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545E5156-8C7F-5947-85B0-D003ACCDB538}"/>
              </a:ext>
            </a:extLst>
          </p:cNvPr>
          <p:cNvSpPr/>
          <p:nvPr/>
        </p:nvSpPr>
        <p:spPr>
          <a:xfrm>
            <a:off x="795010" y="4602738"/>
            <a:ext cx="7351507" cy="779929"/>
          </a:xfrm>
          <a:prstGeom prst="rect">
            <a:avLst/>
          </a:prstGeom>
          <a:solidFill>
            <a:srgbClr val="FF8AD8"/>
          </a:solidFill>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400" b="1" dirty="0"/>
              <a:t>iv) Developing the ideas through discussions: </a:t>
            </a:r>
            <a:endParaRPr lang="en-IN" sz="2400" dirty="0"/>
          </a:p>
        </p:txBody>
      </p:sp>
      <p:sp>
        <p:nvSpPr>
          <p:cNvPr id="19" name="Rectangle 18">
            <a:extLst>
              <a:ext uri="{FF2B5EF4-FFF2-40B4-BE49-F238E27FC236}">
                <a16:creationId xmlns:a16="http://schemas.microsoft.com/office/drawing/2014/main" id="{4E1C9A0D-0A0C-B34E-9261-A41057287CCF}"/>
              </a:ext>
            </a:extLst>
          </p:cNvPr>
          <p:cNvSpPr/>
          <p:nvPr/>
        </p:nvSpPr>
        <p:spPr>
          <a:xfrm rot="353652">
            <a:off x="5767834" y="5687070"/>
            <a:ext cx="2589784" cy="993127"/>
          </a:xfrm>
          <a:prstGeom prst="rect">
            <a:avLst/>
          </a:prstGeom>
          <a:solidFill>
            <a:schemeClr val="bg2">
              <a:lumMod val="75000"/>
            </a:schemeClr>
          </a:solidFill>
          <a:effectLst>
            <a:glow>
              <a:schemeClr val="accent1"/>
            </a:glow>
            <a:outerShdw blurRad="197644" dist="50800" dir="6600000" sx="79147" sy="79147" algn="ctr" rotWithShape="0">
              <a:srgbClr val="000000"/>
            </a:outerShdw>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F9F01576-62F3-6B4D-8FE3-F85F297C3EDB}"/>
              </a:ext>
            </a:extLst>
          </p:cNvPr>
          <p:cNvSpPr/>
          <p:nvPr/>
        </p:nvSpPr>
        <p:spPr>
          <a:xfrm>
            <a:off x="846435" y="5648078"/>
            <a:ext cx="7351507" cy="779929"/>
          </a:xfrm>
          <a:prstGeom prst="rect">
            <a:avLst/>
          </a:prstGeom>
          <a:solidFill>
            <a:srgbClr val="00FDFF"/>
          </a:solidFill>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400" b="1" dirty="0"/>
              <a:t>(v) Rephrasing the research problem: </a:t>
            </a:r>
            <a:endParaRPr lang="en-IN" sz="2400" dirty="0"/>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9C6B0ACE-DF00-D0C5-802A-E6412F5D2443}"/>
                  </a:ext>
                </a:extLst>
              </p14:cNvPr>
              <p14:cNvContentPartPr/>
              <p14:nvPr/>
            </p14:nvContentPartPr>
            <p14:xfrm>
              <a:off x="2724840" y="1859760"/>
              <a:ext cx="4443480" cy="4671000"/>
            </p14:xfrm>
          </p:contentPart>
        </mc:Choice>
        <mc:Fallback xmlns="">
          <p:pic>
            <p:nvPicPr>
              <p:cNvPr id="3" name="Ink 2">
                <a:extLst>
                  <a:ext uri="{FF2B5EF4-FFF2-40B4-BE49-F238E27FC236}">
                    <a16:creationId xmlns:a16="http://schemas.microsoft.com/office/drawing/2014/main" id="{9C6B0ACE-DF00-D0C5-802A-E6412F5D2443}"/>
                  </a:ext>
                </a:extLst>
              </p:cNvPr>
              <p:cNvPicPr/>
              <p:nvPr/>
            </p:nvPicPr>
            <p:blipFill>
              <a:blip r:embed="rId4"/>
              <a:stretch>
                <a:fillRect/>
              </a:stretch>
            </p:blipFill>
            <p:spPr>
              <a:xfrm>
                <a:off x="2715480" y="1850400"/>
                <a:ext cx="4462200" cy="4689720"/>
              </a:xfrm>
              <a:prstGeom prst="rect">
                <a:avLst/>
              </a:prstGeom>
            </p:spPr>
          </p:pic>
        </mc:Fallback>
      </mc:AlternateContent>
    </p:spTree>
    <p:extLst>
      <p:ext uri="{BB962C8B-B14F-4D97-AF65-F5344CB8AC3E}">
        <p14:creationId xmlns:p14="http://schemas.microsoft.com/office/powerpoint/2010/main" val="4206219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heckerboard(across)">
                                      <p:cBhvr>
                                        <p:cTn id="7" dur="500"/>
                                        <p:tgtEl>
                                          <p:spTgt spid="2"/>
                                        </p:tgtEl>
                                      </p:cBhvr>
                                    </p:animEffect>
                                  </p:childTnLst>
                                </p:cTn>
                              </p:par>
                              <p:par>
                                <p:cTn id="8" presetID="5" presetClass="entr" presetSubtype="1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checkerboard(across)">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5" presetClass="entr" presetSubtype="1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checkerboard(across)">
                                      <p:cBhvr>
                                        <p:cTn id="15" dur="500"/>
                                        <p:tgtEl>
                                          <p:spTgt spid="14"/>
                                        </p:tgtEl>
                                      </p:cBhvr>
                                    </p:animEffect>
                                  </p:childTnLst>
                                </p:cTn>
                              </p:par>
                              <p:par>
                                <p:cTn id="16" presetID="5" presetClass="entr" presetSubtype="10" fill="hold" grpId="0"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checkerboard(across)">
                                      <p:cBhvr>
                                        <p:cTn id="18" dur="500"/>
                                        <p:tgtEl>
                                          <p:spTgt spid="13"/>
                                        </p:tgtEl>
                                      </p:cBhvr>
                                    </p:animEffect>
                                  </p:childTnLst>
                                </p:cTn>
                              </p:par>
                            </p:childTnLst>
                          </p:cTn>
                        </p:par>
                      </p:childTnLst>
                    </p:cTn>
                  </p:par>
                  <p:par>
                    <p:cTn id="19" fill="hold">
                      <p:stCondLst>
                        <p:cond delay="indefinite"/>
                      </p:stCondLst>
                      <p:childTnLst>
                        <p:par>
                          <p:cTn id="20" fill="hold">
                            <p:stCondLst>
                              <p:cond delay="0"/>
                            </p:stCondLst>
                            <p:childTnLst>
                              <p:par>
                                <p:cTn id="21" presetID="5" presetClass="entr" presetSubtype="1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checkerboard(across)">
                                      <p:cBhvr>
                                        <p:cTn id="23" dur="500"/>
                                        <p:tgtEl>
                                          <p:spTgt spid="16"/>
                                        </p:tgtEl>
                                      </p:cBhvr>
                                    </p:animEffect>
                                  </p:childTnLst>
                                </p:cTn>
                              </p:par>
                              <p:par>
                                <p:cTn id="24" presetID="5" presetClass="entr" presetSubtype="10" fill="hold" grpId="0" nodeType="with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checkerboard(across)">
                                      <p:cBhvr>
                                        <p:cTn id="26" dur="500"/>
                                        <p:tgtEl>
                                          <p:spTgt spid="15"/>
                                        </p:tgtEl>
                                      </p:cBhvr>
                                    </p:animEffect>
                                  </p:childTnLst>
                                </p:cTn>
                              </p:par>
                            </p:childTnLst>
                          </p:cTn>
                        </p:par>
                      </p:childTnLst>
                    </p:cTn>
                  </p:par>
                  <p:par>
                    <p:cTn id="27" fill="hold">
                      <p:stCondLst>
                        <p:cond delay="indefinite"/>
                      </p:stCondLst>
                      <p:childTnLst>
                        <p:par>
                          <p:cTn id="28" fill="hold">
                            <p:stCondLst>
                              <p:cond delay="0"/>
                            </p:stCondLst>
                            <p:childTnLst>
                              <p:par>
                                <p:cTn id="29" presetID="5" presetClass="entr" presetSubtype="10" fill="hold" grpId="0" nodeType="click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checkerboard(across)">
                                      <p:cBhvr>
                                        <p:cTn id="31" dur="500"/>
                                        <p:tgtEl>
                                          <p:spTgt spid="18"/>
                                        </p:tgtEl>
                                      </p:cBhvr>
                                    </p:animEffect>
                                  </p:childTnLst>
                                </p:cTn>
                              </p:par>
                              <p:par>
                                <p:cTn id="32" presetID="5" presetClass="entr" presetSubtype="10" fill="hold" grpId="0" nodeType="withEffect">
                                  <p:stCondLst>
                                    <p:cond delay="0"/>
                                  </p:stCondLst>
                                  <p:childTnLst>
                                    <p:set>
                                      <p:cBhvr>
                                        <p:cTn id="33" dur="1" fill="hold">
                                          <p:stCondLst>
                                            <p:cond delay="0"/>
                                          </p:stCondLst>
                                        </p:cTn>
                                        <p:tgtEl>
                                          <p:spTgt spid="17"/>
                                        </p:tgtEl>
                                        <p:attrNameLst>
                                          <p:attrName>style.visibility</p:attrName>
                                        </p:attrNameLst>
                                      </p:cBhvr>
                                      <p:to>
                                        <p:strVal val="visible"/>
                                      </p:to>
                                    </p:set>
                                    <p:animEffect transition="in" filter="checkerboard(across)">
                                      <p:cBhvr>
                                        <p:cTn id="34" dur="500"/>
                                        <p:tgtEl>
                                          <p:spTgt spid="17"/>
                                        </p:tgtEl>
                                      </p:cBhvr>
                                    </p:animEffect>
                                  </p:childTnLst>
                                </p:cTn>
                              </p:par>
                            </p:childTnLst>
                          </p:cTn>
                        </p:par>
                      </p:childTnLst>
                    </p:cTn>
                  </p:par>
                  <p:par>
                    <p:cTn id="35" fill="hold">
                      <p:stCondLst>
                        <p:cond delay="indefinite"/>
                      </p:stCondLst>
                      <p:childTnLst>
                        <p:par>
                          <p:cTn id="36" fill="hold">
                            <p:stCondLst>
                              <p:cond delay="0"/>
                            </p:stCondLst>
                            <p:childTnLst>
                              <p:par>
                                <p:cTn id="37" presetID="5" presetClass="entr" presetSubtype="10" fill="hold" grpId="0" nodeType="clickEffect">
                                  <p:stCondLst>
                                    <p:cond delay="0"/>
                                  </p:stCondLst>
                                  <p:childTnLst>
                                    <p:set>
                                      <p:cBhvr>
                                        <p:cTn id="38" dur="1" fill="hold">
                                          <p:stCondLst>
                                            <p:cond delay="0"/>
                                          </p:stCondLst>
                                        </p:cTn>
                                        <p:tgtEl>
                                          <p:spTgt spid="20"/>
                                        </p:tgtEl>
                                        <p:attrNameLst>
                                          <p:attrName>style.visibility</p:attrName>
                                        </p:attrNameLst>
                                      </p:cBhvr>
                                      <p:to>
                                        <p:strVal val="visible"/>
                                      </p:to>
                                    </p:set>
                                    <p:animEffect transition="in" filter="checkerboard(across)">
                                      <p:cBhvr>
                                        <p:cTn id="39" dur="500"/>
                                        <p:tgtEl>
                                          <p:spTgt spid="20"/>
                                        </p:tgtEl>
                                      </p:cBhvr>
                                    </p:animEffect>
                                  </p:childTnLst>
                                </p:cTn>
                              </p:par>
                              <p:par>
                                <p:cTn id="40" presetID="5" presetClass="entr" presetSubtype="10" fill="hold" grpId="0" nodeType="with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checkerboard(across)">
                                      <p:cBhvr>
                                        <p:cTn id="4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2" grpId="0" animBg="1"/>
      <p:bldP spid="13" grpId="0" animBg="1"/>
      <p:bldP spid="14" grpId="0" animBg="1"/>
      <p:bldP spid="15" grpId="0" animBg="1"/>
      <p:bldP spid="16" grpId="0" animBg="1"/>
      <p:bldP spid="17" grpId="0" animBg="1"/>
      <p:bldP spid="18" grpId="0" animBg="1"/>
      <p:bldP spid="19" grpId="0" animBg="1"/>
      <p:bldP spid="20"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p:cNvCxnSpPr/>
          <p:nvPr/>
        </p:nvCxnSpPr>
        <p:spPr>
          <a:xfrm>
            <a:off x="-8308" y="1209922"/>
            <a:ext cx="8300052" cy="0"/>
          </a:xfrm>
          <a:prstGeom prst="line">
            <a:avLst/>
          </a:prstGeom>
          <a:ln w="38100">
            <a:solidFill>
              <a:srgbClr val="DFA267"/>
            </a:solidFill>
          </a:ln>
        </p:spPr>
        <p:style>
          <a:lnRef idx="1">
            <a:schemeClr val="accent1"/>
          </a:lnRef>
          <a:fillRef idx="0">
            <a:schemeClr val="accent1"/>
          </a:fillRef>
          <a:effectRef idx="0">
            <a:schemeClr val="accent1"/>
          </a:effectRef>
          <a:fontRef idx="minor">
            <a:schemeClr val="tx1"/>
          </a:fontRef>
        </p:style>
      </p:cxnSp>
      <p:pic>
        <p:nvPicPr>
          <p:cNvPr id="6" name="Picture 5" descr="A close up of a logo&#10;&#10;Description automatically generated"/>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659519" y="469890"/>
            <a:ext cx="933598" cy="1398963"/>
          </a:xfrm>
          <a:prstGeom prst="rect">
            <a:avLst/>
          </a:prstGeom>
        </p:spPr>
      </p:pic>
      <p:sp>
        <p:nvSpPr>
          <p:cNvPr id="7" name="Rectangle 6"/>
          <p:cNvSpPr/>
          <p:nvPr/>
        </p:nvSpPr>
        <p:spPr>
          <a:xfrm>
            <a:off x="393111" y="707706"/>
            <a:ext cx="7999758" cy="461665"/>
          </a:xfrm>
          <a:prstGeom prst="rect">
            <a:avLst/>
          </a:prstGeom>
        </p:spPr>
        <p:txBody>
          <a:bodyPr wrap="square">
            <a:spAutoFit/>
          </a:bodyPr>
          <a:lstStyle/>
          <a:p>
            <a:r>
              <a:rPr lang="en-IN" sz="2400" b="1" dirty="0">
                <a:solidFill>
                  <a:schemeClr val="accent2">
                    <a:lumMod val="75000"/>
                  </a:schemeClr>
                </a:solidFill>
              </a:rPr>
              <a:t>Lets now talk about Research Design</a:t>
            </a:r>
          </a:p>
        </p:txBody>
      </p:sp>
      <p:sp>
        <p:nvSpPr>
          <p:cNvPr id="9" name="Rectangle 8"/>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Research Methodology</a:t>
            </a:r>
          </a:p>
        </p:txBody>
      </p:sp>
      <p:sp>
        <p:nvSpPr>
          <p:cNvPr id="2" name="TextBox 1">
            <a:extLst>
              <a:ext uri="{FF2B5EF4-FFF2-40B4-BE49-F238E27FC236}">
                <a16:creationId xmlns:a16="http://schemas.microsoft.com/office/drawing/2014/main" id="{C9473B17-DF44-1D44-927D-A00978645D00}"/>
              </a:ext>
            </a:extLst>
          </p:cNvPr>
          <p:cNvSpPr txBox="1"/>
          <p:nvPr/>
        </p:nvSpPr>
        <p:spPr>
          <a:xfrm>
            <a:off x="914400" y="1532965"/>
            <a:ext cx="6741763" cy="5170646"/>
          </a:xfrm>
          <a:prstGeom prst="rect">
            <a:avLst/>
          </a:prstGeom>
          <a:noFill/>
        </p:spPr>
        <p:txBody>
          <a:bodyPr wrap="square" rtlCol="0">
            <a:spAutoFit/>
          </a:bodyPr>
          <a:lstStyle/>
          <a:p>
            <a:r>
              <a:rPr lang="en-US" sz="2400" dirty="0"/>
              <a:t>Meaning of Research Design</a:t>
            </a:r>
          </a:p>
          <a:p>
            <a:endParaRPr lang="en-US" sz="2400" dirty="0"/>
          </a:p>
          <a:p>
            <a:pPr algn="just"/>
            <a:r>
              <a:rPr lang="en-IN" sz="2400" dirty="0"/>
              <a:t>A research design is the </a:t>
            </a:r>
            <a:r>
              <a:rPr lang="en-IN" sz="2400" dirty="0">
                <a:solidFill>
                  <a:srgbClr val="FD31FE"/>
                </a:solidFill>
                <a:latin typeface="Bradley Hand" pitchFamily="2" charset="77"/>
              </a:rPr>
              <a:t>arrangement of conditions for collection and analysis of data in a manner that aims to combine relevance to the research purpose with economy in procedure</a:t>
            </a:r>
            <a:r>
              <a:rPr lang="en-IN" sz="2400" dirty="0"/>
              <a:t>. </a:t>
            </a:r>
          </a:p>
          <a:p>
            <a:r>
              <a:rPr lang="en-IN" sz="2400" dirty="0"/>
              <a:t>			</a:t>
            </a:r>
            <a:r>
              <a:rPr lang="en-IN" dirty="0"/>
              <a:t>Claire </a:t>
            </a:r>
            <a:r>
              <a:rPr lang="en-IN" dirty="0" err="1"/>
              <a:t>Selltiz</a:t>
            </a:r>
            <a:r>
              <a:rPr lang="en-IN" dirty="0"/>
              <a:t> and others, </a:t>
            </a:r>
            <a:r>
              <a:rPr lang="en-IN" i="1" dirty="0"/>
              <a:t>Research Methods in Social Sciences</a:t>
            </a:r>
            <a:r>
              <a:rPr lang="en-IN" dirty="0"/>
              <a:t>, 1962, p. 50 </a:t>
            </a:r>
            <a:endParaRPr lang="en-IN" sz="2400" dirty="0"/>
          </a:p>
          <a:p>
            <a:endParaRPr lang="en-IN" sz="2400" dirty="0"/>
          </a:p>
          <a:p>
            <a:endParaRPr lang="en-IN" sz="2400" dirty="0"/>
          </a:p>
          <a:p>
            <a:r>
              <a:rPr lang="en-IN" sz="2400" dirty="0"/>
              <a:t>OR </a:t>
            </a:r>
          </a:p>
          <a:p>
            <a:r>
              <a:rPr lang="en-IN" sz="2400" dirty="0">
                <a:solidFill>
                  <a:srgbClr val="FF0000"/>
                </a:solidFill>
                <a:latin typeface="Bradley Hand" pitchFamily="2" charset="77"/>
              </a:rPr>
              <a:t>A general plan of how we will answer our research questions.</a:t>
            </a:r>
          </a:p>
          <a:p>
            <a:endParaRPr lang="en-US" sz="2400" dirty="0"/>
          </a:p>
        </p:txBody>
      </p:sp>
      <p:pic>
        <p:nvPicPr>
          <p:cNvPr id="4" name="Picture 3">
            <a:extLst>
              <a:ext uri="{FF2B5EF4-FFF2-40B4-BE49-F238E27FC236}">
                <a16:creationId xmlns:a16="http://schemas.microsoft.com/office/drawing/2014/main" id="{2BBE589D-7A74-0F46-BC84-CD40BF6459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26075" y="2696411"/>
            <a:ext cx="3358554" cy="2210984"/>
          </a:xfrm>
          <a:prstGeom prst="rect">
            <a:avLst/>
          </a:prstGeom>
        </p:spPr>
      </p:pic>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E125818D-7A76-C6AD-03B1-1729DBB6E535}"/>
                  </a:ext>
                </a:extLst>
              </p14:cNvPr>
              <p14:cNvContentPartPr/>
              <p14:nvPr/>
            </p14:nvContentPartPr>
            <p14:xfrm>
              <a:off x="1420200" y="3010680"/>
              <a:ext cx="6035400" cy="3238200"/>
            </p14:xfrm>
          </p:contentPart>
        </mc:Choice>
        <mc:Fallback xmlns="">
          <p:pic>
            <p:nvPicPr>
              <p:cNvPr id="3" name="Ink 2">
                <a:extLst>
                  <a:ext uri="{FF2B5EF4-FFF2-40B4-BE49-F238E27FC236}">
                    <a16:creationId xmlns:a16="http://schemas.microsoft.com/office/drawing/2014/main" id="{E125818D-7A76-C6AD-03B1-1729DBB6E535}"/>
                  </a:ext>
                </a:extLst>
              </p:cNvPr>
              <p:cNvPicPr/>
              <p:nvPr/>
            </p:nvPicPr>
            <p:blipFill>
              <a:blip r:embed="rId5"/>
              <a:stretch>
                <a:fillRect/>
              </a:stretch>
            </p:blipFill>
            <p:spPr>
              <a:xfrm>
                <a:off x="1410840" y="3001320"/>
                <a:ext cx="6054120" cy="3256920"/>
              </a:xfrm>
              <a:prstGeom prst="rect">
                <a:avLst/>
              </a:prstGeom>
            </p:spPr>
          </p:pic>
        </mc:Fallback>
      </mc:AlternateContent>
    </p:spTree>
    <p:extLst>
      <p:ext uri="{BB962C8B-B14F-4D97-AF65-F5344CB8AC3E}">
        <p14:creationId xmlns:p14="http://schemas.microsoft.com/office/powerpoint/2010/main" val="3827453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xEl>
                                              <p:pRg st="6" end="6"/>
                                            </p:txEl>
                                          </p:spTgt>
                                        </p:tgtEl>
                                        <p:attrNameLst>
                                          <p:attrName>style.visibility</p:attrName>
                                        </p:attrNameLst>
                                      </p:cBhvr>
                                      <p:to>
                                        <p:strVal val="visible"/>
                                      </p:to>
                                    </p:set>
                                    <p:animEffect transition="in" filter="blinds(horizontal)">
                                      <p:cBhvr>
                                        <p:cTn id="7" dur="500"/>
                                        <p:tgtEl>
                                          <p:spTgt spid="2">
                                            <p:txEl>
                                              <p:pRg st="6" end="6"/>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2">
                                            <p:txEl>
                                              <p:pRg st="7" end="7"/>
                                            </p:txEl>
                                          </p:spTgt>
                                        </p:tgtEl>
                                        <p:attrNameLst>
                                          <p:attrName>style.visibility</p:attrName>
                                        </p:attrNameLst>
                                      </p:cBhvr>
                                      <p:to>
                                        <p:strVal val="visible"/>
                                      </p:to>
                                    </p:set>
                                    <p:animEffect transition="in" filter="blinds(horizontal)">
                                      <p:cBhvr>
                                        <p:cTn id="10" dur="500"/>
                                        <p:tgtEl>
                                          <p:spTgt spid="2">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p:cNvCxnSpPr/>
          <p:nvPr/>
        </p:nvCxnSpPr>
        <p:spPr>
          <a:xfrm>
            <a:off x="-8308" y="1209922"/>
            <a:ext cx="8300052" cy="0"/>
          </a:xfrm>
          <a:prstGeom prst="line">
            <a:avLst/>
          </a:prstGeom>
          <a:ln w="38100">
            <a:solidFill>
              <a:srgbClr val="DFA267"/>
            </a:solidFill>
          </a:ln>
        </p:spPr>
        <p:style>
          <a:lnRef idx="1">
            <a:schemeClr val="accent1"/>
          </a:lnRef>
          <a:fillRef idx="0">
            <a:schemeClr val="accent1"/>
          </a:fillRef>
          <a:effectRef idx="0">
            <a:schemeClr val="accent1"/>
          </a:effectRef>
          <a:fontRef idx="minor">
            <a:schemeClr val="tx1"/>
          </a:fontRef>
        </p:style>
      </p:cxnSp>
      <p:pic>
        <p:nvPicPr>
          <p:cNvPr id="6" name="Picture 5" descr="A close up of a logo&#10;&#10;Description automatically generated"/>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59519" y="469890"/>
            <a:ext cx="933598" cy="1398963"/>
          </a:xfrm>
          <a:prstGeom prst="rect">
            <a:avLst/>
          </a:prstGeom>
        </p:spPr>
      </p:pic>
      <p:sp>
        <p:nvSpPr>
          <p:cNvPr id="7" name="Rectangle 6"/>
          <p:cNvSpPr/>
          <p:nvPr/>
        </p:nvSpPr>
        <p:spPr>
          <a:xfrm>
            <a:off x="393111" y="707706"/>
            <a:ext cx="7999758" cy="461665"/>
          </a:xfrm>
          <a:prstGeom prst="rect">
            <a:avLst/>
          </a:prstGeom>
        </p:spPr>
        <p:txBody>
          <a:bodyPr wrap="square">
            <a:spAutoFit/>
          </a:bodyPr>
          <a:lstStyle/>
          <a:p>
            <a:r>
              <a:rPr lang="en-IN" sz="2400" b="1" dirty="0">
                <a:solidFill>
                  <a:schemeClr val="accent2">
                    <a:lumMod val="75000"/>
                  </a:schemeClr>
                </a:solidFill>
              </a:rPr>
              <a:t>Lets now talk about Research Design</a:t>
            </a:r>
          </a:p>
        </p:txBody>
      </p:sp>
      <p:sp>
        <p:nvSpPr>
          <p:cNvPr id="9" name="Rectangle 8"/>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Research Methodology</a:t>
            </a:r>
          </a:p>
        </p:txBody>
      </p:sp>
      <p:pic>
        <p:nvPicPr>
          <p:cNvPr id="3" name="Online Media 2" descr="How to Create a Strong Research Design: 2-minute Summary | Scribbr 🎓">
            <a:hlinkClick r:id="" action="ppaction://media"/>
            <a:extLst>
              <a:ext uri="{FF2B5EF4-FFF2-40B4-BE49-F238E27FC236}">
                <a16:creationId xmlns:a16="http://schemas.microsoft.com/office/drawing/2014/main" id="{B8244C16-B6D1-AE43-9B87-B0D158E964C5}"/>
              </a:ext>
            </a:extLst>
          </p:cNvPr>
          <p:cNvPicPr>
            <a:picLocks noRot="1" noChangeAspect="1"/>
          </p:cNvPicPr>
          <p:nvPr>
            <a:videoFile r:link="rId1"/>
          </p:nvPr>
        </p:nvPicPr>
        <p:blipFill>
          <a:blip r:embed="rId4"/>
          <a:stretch>
            <a:fillRect/>
          </a:stretch>
        </p:blipFill>
        <p:spPr>
          <a:xfrm>
            <a:off x="1298928" y="1499521"/>
            <a:ext cx="7643594" cy="4318631"/>
          </a:xfrm>
          <a:prstGeom prst="rect">
            <a:avLst/>
          </a:prstGeom>
        </p:spPr>
      </p:pic>
      <p:sp>
        <p:nvSpPr>
          <p:cNvPr id="5" name="Rectangle 4">
            <a:extLst>
              <a:ext uri="{FF2B5EF4-FFF2-40B4-BE49-F238E27FC236}">
                <a16:creationId xmlns:a16="http://schemas.microsoft.com/office/drawing/2014/main" id="{3360C79E-132B-1541-9D72-B2E61DCACD9A}"/>
              </a:ext>
            </a:extLst>
          </p:cNvPr>
          <p:cNvSpPr/>
          <p:nvPr/>
        </p:nvSpPr>
        <p:spPr>
          <a:xfrm>
            <a:off x="1190289" y="5876176"/>
            <a:ext cx="6527621" cy="369332"/>
          </a:xfrm>
          <a:prstGeom prst="rect">
            <a:avLst/>
          </a:prstGeom>
        </p:spPr>
        <p:txBody>
          <a:bodyPr wrap="none">
            <a:spAutoFit/>
          </a:bodyPr>
          <a:lstStyle/>
          <a:p>
            <a:r>
              <a:rPr lang="en-US" dirty="0"/>
              <a:t>Courtesy: https://</a:t>
            </a:r>
            <a:r>
              <a:rPr lang="en-US" dirty="0" err="1"/>
              <a:t>www.youtube.com</a:t>
            </a:r>
            <a:r>
              <a:rPr lang="en-US" dirty="0"/>
              <a:t>/</a:t>
            </a:r>
            <a:r>
              <a:rPr lang="en-US" dirty="0" err="1"/>
              <a:t>watch?v</a:t>
            </a:r>
            <a:r>
              <a:rPr lang="en-US" dirty="0"/>
              <a:t>=</a:t>
            </a:r>
            <a:r>
              <a:rPr lang="en-US" dirty="0" err="1"/>
              <a:t>SwRIhMstINg&amp;t</a:t>
            </a:r>
            <a:r>
              <a:rPr lang="en-US" dirty="0"/>
              <a:t>=18s</a:t>
            </a:r>
          </a:p>
        </p:txBody>
      </p:sp>
    </p:spTree>
    <p:extLst>
      <p:ext uri="{BB962C8B-B14F-4D97-AF65-F5344CB8AC3E}">
        <p14:creationId xmlns:p14="http://schemas.microsoft.com/office/powerpoint/2010/main" val="3839969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A03DD2FFD355448BFD07A893B4631A6" ma:contentTypeVersion="2" ma:contentTypeDescription="Create a new document." ma:contentTypeScope="" ma:versionID="33ff89b23601ebb4ec9c7faad25fb9c3">
  <xsd:schema xmlns:xsd="http://www.w3.org/2001/XMLSchema" xmlns:xs="http://www.w3.org/2001/XMLSchema" xmlns:p="http://schemas.microsoft.com/office/2006/metadata/properties" xmlns:ns2="8f6f7ef9-2fe2-4c09-973e-7ab18dda2a4e" targetNamespace="http://schemas.microsoft.com/office/2006/metadata/properties" ma:root="true" ma:fieldsID="1618d83e23a4e4bab6431207cc3f2c71" ns2:_="">
    <xsd:import namespace="8f6f7ef9-2fe2-4c09-973e-7ab18dda2a4e"/>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f6f7ef9-2fe2-4c09-973e-7ab18dda2a4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9EBCE4B7-5D23-4BA4-A22A-F12123AD1633}"/>
</file>

<file path=customXml/itemProps2.xml><?xml version="1.0" encoding="utf-8"?>
<ds:datastoreItem xmlns:ds="http://schemas.openxmlformats.org/officeDocument/2006/customXml" ds:itemID="{AFC44F69-032A-460D-A0D8-33BF821274BE}"/>
</file>

<file path=customXml/itemProps3.xml><?xml version="1.0" encoding="utf-8"?>
<ds:datastoreItem xmlns:ds="http://schemas.openxmlformats.org/officeDocument/2006/customXml" ds:itemID="{E04C3F80-1DEE-43B9-9B3C-AE056E7029D8}"/>
</file>

<file path=docProps/app.xml><?xml version="1.0" encoding="utf-8"?>
<Properties xmlns="http://schemas.openxmlformats.org/officeDocument/2006/extended-properties" xmlns:vt="http://schemas.openxmlformats.org/officeDocument/2006/docPropsVTypes">
  <TotalTime>8160</TotalTime>
  <Words>2522</Words>
  <Application>Microsoft Macintosh PowerPoint</Application>
  <PresentationFormat>Widescreen</PresentationFormat>
  <Paragraphs>307</Paragraphs>
  <Slides>41</Slides>
  <Notes>0</Notes>
  <HiddenSlides>0</HiddenSlides>
  <MMClips>3</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41</vt:i4>
      </vt:variant>
    </vt:vector>
  </HeadingPairs>
  <TitlesOfParts>
    <vt:vector size="50" baseType="lpstr">
      <vt:lpstr>Apple Chancery</vt:lpstr>
      <vt:lpstr>Arial</vt:lpstr>
      <vt:lpstr>Bradley Hand</vt:lpstr>
      <vt:lpstr>Calibri</vt:lpstr>
      <vt:lpstr>Calibri Light</vt:lpstr>
      <vt:lpstr>Inter</vt:lpstr>
      <vt:lpstr>Times</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Prahallad Nith</dc:creator>
  <cp:lastModifiedBy>Microsoft Office User</cp:lastModifiedBy>
  <cp:revision>272</cp:revision>
  <dcterms:created xsi:type="dcterms:W3CDTF">2019-05-30T23:14:00Z</dcterms:created>
  <dcterms:modified xsi:type="dcterms:W3CDTF">2022-09-07T14:16:03Z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1033-11.2.0.9260</vt:lpwstr>
  </property>
  <property fmtid="{D5CDD505-2E9C-101B-9397-08002B2CF9AE}" pid="3" name="ContentTypeId">
    <vt:lpwstr>0x0101005A03DD2FFD355448BFD07A893B4631A6</vt:lpwstr>
  </property>
</Properties>
</file>